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5" r:id="rId6"/>
  </p:sldMasterIdLst>
  <p:notesMasterIdLst>
    <p:notesMasterId r:id="rId20"/>
  </p:notesMasterIdLst>
  <p:handoutMasterIdLst>
    <p:handoutMasterId r:id="rId21"/>
  </p:handoutMasterIdLst>
  <p:sldIdLst>
    <p:sldId id="455" r:id="rId7"/>
    <p:sldId id="553" r:id="rId8"/>
    <p:sldId id="474" r:id="rId9"/>
    <p:sldId id="547" r:id="rId10"/>
    <p:sldId id="551" r:id="rId11"/>
    <p:sldId id="550" r:id="rId12"/>
    <p:sldId id="548" r:id="rId13"/>
    <p:sldId id="556" r:id="rId14"/>
    <p:sldId id="558" r:id="rId15"/>
    <p:sldId id="554" r:id="rId16"/>
    <p:sldId id="555" r:id="rId17"/>
    <p:sldId id="485" r:id="rId18"/>
    <p:sldId id="486" r:id="rId19"/>
  </p:sldIdLst>
  <p:sldSz cx="9144000" cy="5143500" type="screen16x9"/>
  <p:notesSz cx="6858000" cy="9144000"/>
  <p:defaultTextStyle>
    <a:defPPr>
      <a:defRPr lang="fi-FI"/>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9">
          <p15:clr>
            <a:srgbClr val="A4A3A4"/>
          </p15:clr>
        </p15:guide>
        <p15:guide id="2" orient="horz" pos="696">
          <p15:clr>
            <a:srgbClr val="A4A3A4"/>
          </p15:clr>
        </p15:guide>
        <p15:guide id="3" orient="horz" pos="926">
          <p15:clr>
            <a:srgbClr val="A4A3A4"/>
          </p15:clr>
        </p15:guide>
        <p15:guide id="4" orient="horz" pos="2657">
          <p15:clr>
            <a:srgbClr val="A4A3A4"/>
          </p15:clr>
        </p15:guide>
        <p15:guide id="5" orient="horz" pos="232">
          <p15:clr>
            <a:srgbClr val="A4A3A4"/>
          </p15:clr>
        </p15:guide>
        <p15:guide id="6" orient="horz" pos="487">
          <p15:clr>
            <a:srgbClr val="A4A3A4"/>
          </p15:clr>
        </p15:guide>
        <p15:guide id="7" pos="241">
          <p15:clr>
            <a:srgbClr val="A4A3A4"/>
          </p15:clr>
        </p15:guide>
        <p15:guide id="8" orient="horz">
          <p15:clr>
            <a:srgbClr val="A4A3A4"/>
          </p15:clr>
        </p15:guide>
        <p15:guide id="9" orient="horz" pos="1337">
          <p15:clr>
            <a:srgbClr val="A4A3A4"/>
          </p15:clr>
        </p15:guide>
        <p15:guide id="10" orient="horz" pos="2653">
          <p15:clr>
            <a:srgbClr val="A4A3A4"/>
          </p15:clr>
        </p15:guide>
        <p15:guide id="11" orient="horz" pos="467">
          <p15:clr>
            <a:srgbClr val="A4A3A4"/>
          </p15:clr>
        </p15:guide>
        <p15:guide id="12" orient="horz" pos="3064">
          <p15:clr>
            <a:srgbClr val="A4A3A4"/>
          </p15:clr>
        </p15:guide>
        <p15:guide id="13" orient="horz" pos="845">
          <p15:clr>
            <a:srgbClr val="A4A3A4"/>
          </p15:clr>
        </p15:guide>
        <p15:guide id="14" orient="horz" pos="1492">
          <p15:clr>
            <a:srgbClr val="A4A3A4"/>
          </p15:clr>
        </p15:guide>
        <p15:guide id="15" orient="horz" pos="2339">
          <p15:clr>
            <a:srgbClr val="A4A3A4"/>
          </p15:clr>
        </p15:guide>
        <p15:guide id="16" orient="horz" pos="2848">
          <p15:clr>
            <a:srgbClr val="A4A3A4"/>
          </p15:clr>
        </p15:guide>
        <p15:guide id="17" orient="horz" pos="3239">
          <p15:clr>
            <a:srgbClr val="A4A3A4"/>
          </p15:clr>
        </p15:guide>
        <p15:guide id="18" orient="horz" pos="3149">
          <p15:clr>
            <a:srgbClr val="A4A3A4"/>
          </p15:clr>
        </p15:guide>
        <p15:guide id="19" orient="horz" pos="1037">
          <p15:clr>
            <a:srgbClr val="A4A3A4"/>
          </p15:clr>
        </p15:guide>
        <p15:guide id="20" pos="5759">
          <p15:clr>
            <a:srgbClr val="A4A3A4"/>
          </p15:clr>
        </p15:guide>
        <p15:guide id="21">
          <p15:clr>
            <a:srgbClr val="A4A3A4"/>
          </p15:clr>
        </p15:guide>
        <p15:guide id="22" pos="2880">
          <p15:clr>
            <a:srgbClr val="A4A3A4"/>
          </p15:clr>
        </p15:guide>
        <p15:guide id="23" pos="3312">
          <p15:clr>
            <a:srgbClr val="A4A3A4"/>
          </p15:clr>
        </p15:guide>
        <p15:guide id="24" pos="246">
          <p15:clr>
            <a:srgbClr val="A4A3A4"/>
          </p15:clr>
        </p15:guide>
        <p15:guide id="25" pos="5513">
          <p15:clr>
            <a:srgbClr val="A4A3A4"/>
          </p15:clr>
        </p15:guide>
        <p15:guide id="26" pos="4182">
          <p15:clr>
            <a:srgbClr val="A4A3A4"/>
          </p15:clr>
        </p15:guide>
        <p15:guide id="27" pos="1518">
          <p15:clr>
            <a:srgbClr val="A4A3A4"/>
          </p15:clr>
        </p15:guide>
        <p15:guide id="28" pos="3708">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9F5F1"/>
    <a:srgbClr val="FF0066"/>
    <a:srgbClr val="981D97"/>
    <a:srgbClr val="007FA3"/>
    <a:srgbClr val="8C8D8D"/>
    <a:srgbClr val="F1F2F2"/>
    <a:srgbClr val="898989"/>
    <a:srgbClr val="FFFFFF"/>
    <a:srgbClr val="888A8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22" autoAdjust="0"/>
    <p:restoredTop sz="90854" autoAdjust="0"/>
  </p:normalViewPr>
  <p:slideViewPr>
    <p:cSldViewPr snapToGrid="0" snapToObjects="1" showGuides="1">
      <p:cViewPr varScale="1">
        <p:scale>
          <a:sx n="95" d="100"/>
          <a:sy n="95" d="100"/>
        </p:scale>
        <p:origin x="606" y="84"/>
      </p:cViewPr>
      <p:guideLst>
        <p:guide orient="horz" pos="2889"/>
        <p:guide orient="horz" pos="696"/>
        <p:guide orient="horz" pos="926"/>
        <p:guide orient="horz" pos="2657"/>
        <p:guide orient="horz" pos="232"/>
        <p:guide orient="horz" pos="487"/>
        <p:guide pos="241"/>
        <p:guide orient="horz"/>
        <p:guide orient="horz" pos="1337"/>
        <p:guide orient="horz" pos="2653"/>
        <p:guide orient="horz" pos="467"/>
        <p:guide orient="horz" pos="3064"/>
        <p:guide orient="horz" pos="845"/>
        <p:guide orient="horz" pos="1492"/>
        <p:guide orient="horz" pos="2339"/>
        <p:guide orient="horz" pos="2848"/>
        <p:guide orient="horz" pos="3239"/>
        <p:guide orient="horz" pos="3149"/>
        <p:guide orient="horz" pos="1037"/>
        <p:guide pos="5759"/>
        <p:guide/>
        <p:guide pos="2880"/>
        <p:guide pos="3312"/>
        <p:guide pos="246"/>
        <p:guide pos="5513"/>
        <p:guide pos="4182"/>
        <p:guide pos="1518"/>
        <p:guide pos="3708"/>
      </p:guideLst>
    </p:cSldViewPr>
  </p:slideViewPr>
  <p:outlineViewPr>
    <p:cViewPr>
      <p:scale>
        <a:sx n="33" d="100"/>
        <a:sy n="33" d="100"/>
      </p:scale>
      <p:origin x="0" y="13752"/>
    </p:cViewPr>
  </p:outlineViewPr>
  <p:notesTextViewPr>
    <p:cViewPr>
      <p:scale>
        <a:sx n="1" d="1"/>
        <a:sy n="1" d="1"/>
      </p:scale>
      <p:origin x="0" y="0"/>
    </p:cViewPr>
  </p:notesTextViewPr>
  <p:sorterViewPr>
    <p:cViewPr>
      <p:scale>
        <a:sx n="100" d="100"/>
        <a:sy n="100" d="100"/>
      </p:scale>
      <p:origin x="0" y="0"/>
    </p:cViewPr>
  </p:sorterViewPr>
  <p:notesViewPr>
    <p:cSldViewPr snapToGrid="0" snapToObjects="1" showGuides="1">
      <p:cViewPr varScale="1">
        <p:scale>
          <a:sx n="84" d="100"/>
          <a:sy n="84" d="100"/>
        </p:scale>
        <p:origin x="3828" y="10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3" Type="http://schemas.openxmlformats.org/officeDocument/2006/relationships/customXml" Target="../customXml/item3.xml"/><Relationship Id="rId21" Type="http://schemas.openxmlformats.org/officeDocument/2006/relationships/handoutMaster" Target="handoutMasters/handoutMaster1.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Master" Target="slideMasters/slideMaster1.xml"/><Relationship Id="rId11" Type="http://schemas.openxmlformats.org/officeDocument/2006/relationships/slide" Target="slides/slide5.xml"/><Relationship Id="rId24" Type="http://schemas.openxmlformats.org/officeDocument/2006/relationships/theme" Target="theme/theme1.xml"/><Relationship Id="rId5" Type="http://schemas.openxmlformats.org/officeDocument/2006/relationships/customXml" Target="../customXml/item5.xml"/><Relationship Id="rId15" Type="http://schemas.openxmlformats.org/officeDocument/2006/relationships/slide" Target="slides/slide9.xml"/><Relationship Id="rId23" Type="http://schemas.openxmlformats.org/officeDocument/2006/relationships/viewProps" Target="viewProps.xml"/><Relationship Id="rId10" Type="http://schemas.openxmlformats.org/officeDocument/2006/relationships/slide" Target="slides/slide4.xml"/><Relationship Id="rId19" Type="http://schemas.openxmlformats.org/officeDocument/2006/relationships/slide" Target="slides/slide13.xml"/><Relationship Id="rId4" Type="http://schemas.openxmlformats.org/officeDocument/2006/relationships/customXml" Target="../customXml/item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presProps" Target="presProps.xml"/></Relationships>
</file>

<file path=ppt/diagrams/_rels/data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diagrams/_rels/drawing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BC9C5FE-BF5C-49BA-AB68-5D8F0C5A2340}" type="doc">
      <dgm:prSet loTypeId="urn:microsoft.com/office/officeart/2005/8/layout/list1" loCatId="list" qsTypeId="urn:microsoft.com/office/officeart/2005/8/quickstyle/simple2" qsCatId="simple" csTypeId="urn:microsoft.com/office/officeart/2005/8/colors/accent2_2" csCatId="accent2" phldr="1"/>
      <dgm:spPr/>
      <dgm:t>
        <a:bodyPr/>
        <a:lstStyle/>
        <a:p>
          <a:endParaRPr lang="en-US"/>
        </a:p>
      </dgm:t>
    </dgm:pt>
    <dgm:pt modelId="{13814872-DC25-48A7-86F5-4F17FA40906A}">
      <dgm:prSet/>
      <dgm:spPr/>
      <dgm:t>
        <a:bodyPr/>
        <a:lstStyle/>
        <a:p>
          <a:r>
            <a:rPr lang="en-US"/>
            <a:t>Project Overview</a:t>
          </a:r>
        </a:p>
      </dgm:t>
    </dgm:pt>
    <dgm:pt modelId="{7AB9AC0F-8945-4238-839F-85D03E25D084}" type="parTrans" cxnId="{FE8218D1-3797-4ADA-8682-33C653ABA950}">
      <dgm:prSet/>
      <dgm:spPr/>
      <dgm:t>
        <a:bodyPr/>
        <a:lstStyle/>
        <a:p>
          <a:endParaRPr lang="en-US"/>
        </a:p>
      </dgm:t>
    </dgm:pt>
    <dgm:pt modelId="{2B727ABB-F43C-40D2-8397-978071CACB77}" type="sibTrans" cxnId="{FE8218D1-3797-4ADA-8682-33C653ABA950}">
      <dgm:prSet/>
      <dgm:spPr/>
      <dgm:t>
        <a:bodyPr/>
        <a:lstStyle/>
        <a:p>
          <a:endParaRPr lang="en-US"/>
        </a:p>
      </dgm:t>
    </dgm:pt>
    <dgm:pt modelId="{8127677C-6950-45E8-A38F-152621B38838}">
      <dgm:prSet/>
      <dgm:spPr/>
      <dgm:t>
        <a:bodyPr/>
        <a:lstStyle/>
        <a:p>
          <a:r>
            <a:rPr lang="en-US"/>
            <a:t>Problem Statement</a:t>
          </a:r>
        </a:p>
      </dgm:t>
    </dgm:pt>
    <dgm:pt modelId="{1C6F7370-EF98-44BE-AF34-FDD405561CC1}" type="parTrans" cxnId="{D5CAA179-BC05-4B24-B561-8EF9CC79A042}">
      <dgm:prSet/>
      <dgm:spPr/>
      <dgm:t>
        <a:bodyPr/>
        <a:lstStyle/>
        <a:p>
          <a:endParaRPr lang="en-US"/>
        </a:p>
      </dgm:t>
    </dgm:pt>
    <dgm:pt modelId="{7D78024B-C68C-474F-84AE-18360CF94925}" type="sibTrans" cxnId="{D5CAA179-BC05-4B24-B561-8EF9CC79A042}">
      <dgm:prSet/>
      <dgm:spPr/>
      <dgm:t>
        <a:bodyPr/>
        <a:lstStyle/>
        <a:p>
          <a:endParaRPr lang="en-US"/>
        </a:p>
      </dgm:t>
    </dgm:pt>
    <dgm:pt modelId="{6600F2AB-83DC-4152-9413-194F9C79C33B}">
      <dgm:prSet/>
      <dgm:spPr/>
      <dgm:t>
        <a:bodyPr/>
        <a:lstStyle/>
        <a:p>
          <a:r>
            <a:rPr lang="en-US"/>
            <a:t>Proposed Solution</a:t>
          </a:r>
        </a:p>
      </dgm:t>
    </dgm:pt>
    <dgm:pt modelId="{25608AA3-9933-4392-9914-3201604F9CD0}" type="parTrans" cxnId="{2858B477-101E-400E-83E0-679B9977FADC}">
      <dgm:prSet/>
      <dgm:spPr/>
      <dgm:t>
        <a:bodyPr/>
        <a:lstStyle/>
        <a:p>
          <a:endParaRPr lang="en-US"/>
        </a:p>
      </dgm:t>
    </dgm:pt>
    <dgm:pt modelId="{BAA142F5-DAB6-4928-9741-702363CC9E60}" type="sibTrans" cxnId="{2858B477-101E-400E-83E0-679B9977FADC}">
      <dgm:prSet/>
      <dgm:spPr/>
      <dgm:t>
        <a:bodyPr/>
        <a:lstStyle/>
        <a:p>
          <a:endParaRPr lang="en-US"/>
        </a:p>
      </dgm:t>
    </dgm:pt>
    <dgm:pt modelId="{978ACC35-FFF4-4049-A589-E80A6C6DE6D9}">
      <dgm:prSet/>
      <dgm:spPr/>
      <dgm:t>
        <a:bodyPr/>
        <a:lstStyle/>
        <a:p>
          <a:r>
            <a:rPr lang="en-US"/>
            <a:t>Project Roadmap</a:t>
          </a:r>
        </a:p>
      </dgm:t>
    </dgm:pt>
    <dgm:pt modelId="{787A40D4-F06C-4202-A6B2-8DF08CB60F5F}" type="parTrans" cxnId="{95E0899D-611A-41B7-848F-5211E6ABF5B0}">
      <dgm:prSet/>
      <dgm:spPr/>
      <dgm:t>
        <a:bodyPr/>
        <a:lstStyle/>
        <a:p>
          <a:endParaRPr lang="en-US"/>
        </a:p>
      </dgm:t>
    </dgm:pt>
    <dgm:pt modelId="{62E2F100-FA78-45B4-B579-4EB829BF1102}" type="sibTrans" cxnId="{95E0899D-611A-41B7-848F-5211E6ABF5B0}">
      <dgm:prSet/>
      <dgm:spPr/>
      <dgm:t>
        <a:bodyPr/>
        <a:lstStyle/>
        <a:p>
          <a:endParaRPr lang="en-US"/>
        </a:p>
      </dgm:t>
    </dgm:pt>
    <dgm:pt modelId="{27A07C22-7775-4826-B810-5E3E5B057104}">
      <dgm:prSet/>
      <dgm:spPr/>
      <dgm:t>
        <a:bodyPr/>
        <a:lstStyle/>
        <a:p>
          <a:r>
            <a:rPr lang="en-US"/>
            <a:t>Technology Used</a:t>
          </a:r>
        </a:p>
      </dgm:t>
    </dgm:pt>
    <dgm:pt modelId="{2D8FD1B3-542F-4D3F-A90B-7D69FCDF856C}" type="parTrans" cxnId="{4E2FD044-A24B-42FC-8EB3-8DD642C8CAFC}">
      <dgm:prSet/>
      <dgm:spPr/>
      <dgm:t>
        <a:bodyPr/>
        <a:lstStyle/>
        <a:p>
          <a:endParaRPr lang="en-US"/>
        </a:p>
      </dgm:t>
    </dgm:pt>
    <dgm:pt modelId="{9CFBD5EF-5F30-4270-AEBC-3119056F7219}" type="sibTrans" cxnId="{4E2FD044-A24B-42FC-8EB3-8DD642C8CAFC}">
      <dgm:prSet/>
      <dgm:spPr/>
      <dgm:t>
        <a:bodyPr/>
        <a:lstStyle/>
        <a:p>
          <a:endParaRPr lang="en-US"/>
        </a:p>
      </dgm:t>
    </dgm:pt>
    <dgm:pt modelId="{A3CE6298-219F-4F9C-A6CF-41876A42AF03}">
      <dgm:prSet/>
      <dgm:spPr/>
      <dgm:t>
        <a:bodyPr/>
        <a:lstStyle/>
        <a:p>
          <a:r>
            <a:rPr lang="en-US"/>
            <a:t>Architectural Design</a:t>
          </a:r>
        </a:p>
      </dgm:t>
    </dgm:pt>
    <dgm:pt modelId="{97178667-DF48-403A-8CBB-97BFD4D0E442}" type="parTrans" cxnId="{C29C5CBB-E6CF-4A23-B472-FE70D7AB5EFB}">
      <dgm:prSet/>
      <dgm:spPr/>
      <dgm:t>
        <a:bodyPr/>
        <a:lstStyle/>
        <a:p>
          <a:endParaRPr lang="en-US"/>
        </a:p>
      </dgm:t>
    </dgm:pt>
    <dgm:pt modelId="{283F87E3-9453-4BE6-BEFB-8D2A2ED91272}" type="sibTrans" cxnId="{C29C5CBB-E6CF-4A23-B472-FE70D7AB5EFB}">
      <dgm:prSet/>
      <dgm:spPr/>
      <dgm:t>
        <a:bodyPr/>
        <a:lstStyle/>
        <a:p>
          <a:endParaRPr lang="en-US"/>
        </a:p>
      </dgm:t>
    </dgm:pt>
    <dgm:pt modelId="{904399B3-299D-497E-85B5-CECF424C812E}">
      <dgm:prSet/>
      <dgm:spPr/>
      <dgm:t>
        <a:bodyPr/>
        <a:lstStyle/>
        <a:p>
          <a:r>
            <a:rPr lang="en-US"/>
            <a:t>Reference Screenshots</a:t>
          </a:r>
        </a:p>
      </dgm:t>
    </dgm:pt>
    <dgm:pt modelId="{B624ED74-9BEF-44C7-8C2C-62D8C2E1AAEF}" type="parTrans" cxnId="{05FB9018-9E5C-4A81-A593-41BA138C3BD9}">
      <dgm:prSet/>
      <dgm:spPr/>
      <dgm:t>
        <a:bodyPr/>
        <a:lstStyle/>
        <a:p>
          <a:endParaRPr lang="en-US"/>
        </a:p>
      </dgm:t>
    </dgm:pt>
    <dgm:pt modelId="{2662EBD4-B685-4F1A-9F89-EE2E9F71AB0B}" type="sibTrans" cxnId="{05FB9018-9E5C-4A81-A593-41BA138C3BD9}">
      <dgm:prSet/>
      <dgm:spPr/>
      <dgm:t>
        <a:bodyPr/>
        <a:lstStyle/>
        <a:p>
          <a:endParaRPr lang="en-US"/>
        </a:p>
      </dgm:t>
    </dgm:pt>
    <dgm:pt modelId="{9C23EF6F-CEEC-4542-A964-02879AA93898}">
      <dgm:prSet/>
      <dgm:spPr/>
      <dgm:t>
        <a:bodyPr/>
        <a:lstStyle/>
        <a:p>
          <a:r>
            <a:rPr lang="en-US"/>
            <a:t>Future Enhancements</a:t>
          </a:r>
        </a:p>
      </dgm:t>
    </dgm:pt>
    <dgm:pt modelId="{D51266AE-02A2-45F0-A137-41F4E571BFB9}" type="parTrans" cxnId="{0979CC16-DE0D-48D1-A022-A744DE6FFFF9}">
      <dgm:prSet/>
      <dgm:spPr/>
      <dgm:t>
        <a:bodyPr/>
        <a:lstStyle/>
        <a:p>
          <a:endParaRPr lang="en-US"/>
        </a:p>
      </dgm:t>
    </dgm:pt>
    <dgm:pt modelId="{B15AF3E2-BE17-43B4-B2E5-17657D873DFD}" type="sibTrans" cxnId="{0979CC16-DE0D-48D1-A022-A744DE6FFFF9}">
      <dgm:prSet/>
      <dgm:spPr/>
      <dgm:t>
        <a:bodyPr/>
        <a:lstStyle/>
        <a:p>
          <a:endParaRPr lang="en-US"/>
        </a:p>
      </dgm:t>
    </dgm:pt>
    <dgm:pt modelId="{8595CD7A-1E25-41B3-8219-5D6C7265C7CF}">
      <dgm:prSet/>
      <dgm:spPr/>
      <dgm:t>
        <a:bodyPr/>
        <a:lstStyle/>
        <a:p>
          <a:r>
            <a:rPr lang="en-US" dirty="0"/>
            <a:t>Conclusion</a:t>
          </a:r>
        </a:p>
      </dgm:t>
    </dgm:pt>
    <dgm:pt modelId="{C4A18FF1-941E-479D-BB15-EC5BFAC8E0AF}" type="parTrans" cxnId="{60C3DB8F-5D0A-4F46-B038-F92A7F3293ED}">
      <dgm:prSet/>
      <dgm:spPr/>
      <dgm:t>
        <a:bodyPr/>
        <a:lstStyle/>
        <a:p>
          <a:endParaRPr lang="en-US"/>
        </a:p>
      </dgm:t>
    </dgm:pt>
    <dgm:pt modelId="{D1ED015F-D326-46BE-BD03-F1777F838F5C}" type="sibTrans" cxnId="{60C3DB8F-5D0A-4F46-B038-F92A7F3293ED}">
      <dgm:prSet/>
      <dgm:spPr/>
      <dgm:t>
        <a:bodyPr/>
        <a:lstStyle/>
        <a:p>
          <a:endParaRPr lang="en-US"/>
        </a:p>
      </dgm:t>
    </dgm:pt>
    <dgm:pt modelId="{68046D01-EA48-4E06-9D67-A659B996F06B}" type="pres">
      <dgm:prSet presAssocID="{5BC9C5FE-BF5C-49BA-AB68-5D8F0C5A2340}" presName="linear" presStyleCnt="0">
        <dgm:presLayoutVars>
          <dgm:dir/>
          <dgm:animLvl val="lvl"/>
          <dgm:resizeHandles val="exact"/>
        </dgm:presLayoutVars>
      </dgm:prSet>
      <dgm:spPr/>
    </dgm:pt>
    <dgm:pt modelId="{736C8B2A-5F56-472B-ACDA-3E08969D1236}" type="pres">
      <dgm:prSet presAssocID="{13814872-DC25-48A7-86F5-4F17FA40906A}" presName="parentLin" presStyleCnt="0"/>
      <dgm:spPr/>
    </dgm:pt>
    <dgm:pt modelId="{82C7DF4E-8D51-48E4-AD5B-92CB7F83900C}" type="pres">
      <dgm:prSet presAssocID="{13814872-DC25-48A7-86F5-4F17FA40906A}" presName="parentLeftMargin" presStyleLbl="node1" presStyleIdx="0" presStyleCnt="9"/>
      <dgm:spPr/>
    </dgm:pt>
    <dgm:pt modelId="{55EC7FFE-EEA9-4CB9-AADE-D1F3E0CCA833}" type="pres">
      <dgm:prSet presAssocID="{13814872-DC25-48A7-86F5-4F17FA40906A}" presName="parentText" presStyleLbl="node1" presStyleIdx="0" presStyleCnt="9">
        <dgm:presLayoutVars>
          <dgm:chMax val="0"/>
          <dgm:bulletEnabled val="1"/>
        </dgm:presLayoutVars>
      </dgm:prSet>
      <dgm:spPr/>
    </dgm:pt>
    <dgm:pt modelId="{31527107-783B-49CB-B405-DEE00EDF1C70}" type="pres">
      <dgm:prSet presAssocID="{13814872-DC25-48A7-86F5-4F17FA40906A}" presName="negativeSpace" presStyleCnt="0"/>
      <dgm:spPr/>
    </dgm:pt>
    <dgm:pt modelId="{2CB7B221-3A7B-403C-8299-E6CB4D08E5F2}" type="pres">
      <dgm:prSet presAssocID="{13814872-DC25-48A7-86F5-4F17FA40906A}" presName="childText" presStyleLbl="conFgAcc1" presStyleIdx="0" presStyleCnt="9">
        <dgm:presLayoutVars>
          <dgm:bulletEnabled val="1"/>
        </dgm:presLayoutVars>
      </dgm:prSet>
      <dgm:spPr/>
    </dgm:pt>
    <dgm:pt modelId="{50A45C54-32A9-4DCC-B6BD-4535A01FEDF6}" type="pres">
      <dgm:prSet presAssocID="{2B727ABB-F43C-40D2-8397-978071CACB77}" presName="spaceBetweenRectangles" presStyleCnt="0"/>
      <dgm:spPr/>
    </dgm:pt>
    <dgm:pt modelId="{7E677B4D-BFD7-49CF-9672-565235DBA425}" type="pres">
      <dgm:prSet presAssocID="{8127677C-6950-45E8-A38F-152621B38838}" presName="parentLin" presStyleCnt="0"/>
      <dgm:spPr/>
    </dgm:pt>
    <dgm:pt modelId="{DF2954C3-30AA-42A5-98B0-E25160B22F8A}" type="pres">
      <dgm:prSet presAssocID="{8127677C-6950-45E8-A38F-152621B38838}" presName="parentLeftMargin" presStyleLbl="node1" presStyleIdx="0" presStyleCnt="9"/>
      <dgm:spPr/>
    </dgm:pt>
    <dgm:pt modelId="{AF104788-1C9E-451B-88F3-DFADA554178D}" type="pres">
      <dgm:prSet presAssocID="{8127677C-6950-45E8-A38F-152621B38838}" presName="parentText" presStyleLbl="node1" presStyleIdx="1" presStyleCnt="9">
        <dgm:presLayoutVars>
          <dgm:chMax val="0"/>
          <dgm:bulletEnabled val="1"/>
        </dgm:presLayoutVars>
      </dgm:prSet>
      <dgm:spPr/>
    </dgm:pt>
    <dgm:pt modelId="{F6AEB31F-790B-4DD8-99E3-D7D300EC4D3B}" type="pres">
      <dgm:prSet presAssocID="{8127677C-6950-45E8-A38F-152621B38838}" presName="negativeSpace" presStyleCnt="0"/>
      <dgm:spPr/>
    </dgm:pt>
    <dgm:pt modelId="{7062B1F1-CFF0-412F-B27F-8EFC0CE1A7C6}" type="pres">
      <dgm:prSet presAssocID="{8127677C-6950-45E8-A38F-152621B38838}" presName="childText" presStyleLbl="conFgAcc1" presStyleIdx="1" presStyleCnt="9">
        <dgm:presLayoutVars>
          <dgm:bulletEnabled val="1"/>
        </dgm:presLayoutVars>
      </dgm:prSet>
      <dgm:spPr/>
    </dgm:pt>
    <dgm:pt modelId="{2619C145-DBFE-42E1-8F8F-06FF3D0B7270}" type="pres">
      <dgm:prSet presAssocID="{7D78024B-C68C-474F-84AE-18360CF94925}" presName="spaceBetweenRectangles" presStyleCnt="0"/>
      <dgm:spPr/>
    </dgm:pt>
    <dgm:pt modelId="{4A2F108D-8878-4CFE-AFCC-90E28BC1CB76}" type="pres">
      <dgm:prSet presAssocID="{6600F2AB-83DC-4152-9413-194F9C79C33B}" presName="parentLin" presStyleCnt="0"/>
      <dgm:spPr/>
    </dgm:pt>
    <dgm:pt modelId="{5E31CCE6-0C8B-44C2-8A09-B0370C7BF692}" type="pres">
      <dgm:prSet presAssocID="{6600F2AB-83DC-4152-9413-194F9C79C33B}" presName="parentLeftMargin" presStyleLbl="node1" presStyleIdx="1" presStyleCnt="9"/>
      <dgm:spPr/>
    </dgm:pt>
    <dgm:pt modelId="{508277AE-7B6D-4686-8DAC-3565FCBD1C26}" type="pres">
      <dgm:prSet presAssocID="{6600F2AB-83DC-4152-9413-194F9C79C33B}" presName="parentText" presStyleLbl="node1" presStyleIdx="2" presStyleCnt="9">
        <dgm:presLayoutVars>
          <dgm:chMax val="0"/>
          <dgm:bulletEnabled val="1"/>
        </dgm:presLayoutVars>
      </dgm:prSet>
      <dgm:spPr/>
    </dgm:pt>
    <dgm:pt modelId="{261A519B-B1BA-4DE3-A034-80BA1D5A334E}" type="pres">
      <dgm:prSet presAssocID="{6600F2AB-83DC-4152-9413-194F9C79C33B}" presName="negativeSpace" presStyleCnt="0"/>
      <dgm:spPr/>
    </dgm:pt>
    <dgm:pt modelId="{55417902-C386-4F05-9FF8-C5747AC20E69}" type="pres">
      <dgm:prSet presAssocID="{6600F2AB-83DC-4152-9413-194F9C79C33B}" presName="childText" presStyleLbl="conFgAcc1" presStyleIdx="2" presStyleCnt="9">
        <dgm:presLayoutVars>
          <dgm:bulletEnabled val="1"/>
        </dgm:presLayoutVars>
      </dgm:prSet>
      <dgm:spPr/>
    </dgm:pt>
    <dgm:pt modelId="{CCB28BDE-C527-43A6-A6FE-7BCC01524097}" type="pres">
      <dgm:prSet presAssocID="{BAA142F5-DAB6-4928-9741-702363CC9E60}" presName="spaceBetweenRectangles" presStyleCnt="0"/>
      <dgm:spPr/>
    </dgm:pt>
    <dgm:pt modelId="{82004BDE-DC68-4FA3-BE7D-5EEAB7F213E2}" type="pres">
      <dgm:prSet presAssocID="{978ACC35-FFF4-4049-A589-E80A6C6DE6D9}" presName="parentLin" presStyleCnt="0"/>
      <dgm:spPr/>
    </dgm:pt>
    <dgm:pt modelId="{16C6FB5D-FDD1-4ED1-A73B-E71CD618E70B}" type="pres">
      <dgm:prSet presAssocID="{978ACC35-FFF4-4049-A589-E80A6C6DE6D9}" presName="parentLeftMargin" presStyleLbl="node1" presStyleIdx="2" presStyleCnt="9"/>
      <dgm:spPr/>
    </dgm:pt>
    <dgm:pt modelId="{1F49B60F-C1A0-41A2-85AB-85BB11FA36D2}" type="pres">
      <dgm:prSet presAssocID="{978ACC35-FFF4-4049-A589-E80A6C6DE6D9}" presName="parentText" presStyleLbl="node1" presStyleIdx="3" presStyleCnt="9">
        <dgm:presLayoutVars>
          <dgm:chMax val="0"/>
          <dgm:bulletEnabled val="1"/>
        </dgm:presLayoutVars>
      </dgm:prSet>
      <dgm:spPr/>
    </dgm:pt>
    <dgm:pt modelId="{F765A47E-441A-4236-AE7A-F9097CFE19A1}" type="pres">
      <dgm:prSet presAssocID="{978ACC35-FFF4-4049-A589-E80A6C6DE6D9}" presName="negativeSpace" presStyleCnt="0"/>
      <dgm:spPr/>
    </dgm:pt>
    <dgm:pt modelId="{AA2173B3-BB13-4D2A-B453-5C1DB726E5C4}" type="pres">
      <dgm:prSet presAssocID="{978ACC35-FFF4-4049-A589-E80A6C6DE6D9}" presName="childText" presStyleLbl="conFgAcc1" presStyleIdx="3" presStyleCnt="9">
        <dgm:presLayoutVars>
          <dgm:bulletEnabled val="1"/>
        </dgm:presLayoutVars>
      </dgm:prSet>
      <dgm:spPr/>
    </dgm:pt>
    <dgm:pt modelId="{FFBA1823-4B30-467B-B81A-0471B9655B0E}" type="pres">
      <dgm:prSet presAssocID="{62E2F100-FA78-45B4-B579-4EB829BF1102}" presName="spaceBetweenRectangles" presStyleCnt="0"/>
      <dgm:spPr/>
    </dgm:pt>
    <dgm:pt modelId="{E5228B60-B892-42FE-B842-A0F5BC87D59A}" type="pres">
      <dgm:prSet presAssocID="{27A07C22-7775-4826-B810-5E3E5B057104}" presName="parentLin" presStyleCnt="0"/>
      <dgm:spPr/>
    </dgm:pt>
    <dgm:pt modelId="{C8062056-1AB0-4F94-919D-E78EEFF0A853}" type="pres">
      <dgm:prSet presAssocID="{27A07C22-7775-4826-B810-5E3E5B057104}" presName="parentLeftMargin" presStyleLbl="node1" presStyleIdx="3" presStyleCnt="9"/>
      <dgm:spPr/>
    </dgm:pt>
    <dgm:pt modelId="{7FC70359-B9D9-4EBD-B4A0-C061A612D1DB}" type="pres">
      <dgm:prSet presAssocID="{27A07C22-7775-4826-B810-5E3E5B057104}" presName="parentText" presStyleLbl="node1" presStyleIdx="4" presStyleCnt="9">
        <dgm:presLayoutVars>
          <dgm:chMax val="0"/>
          <dgm:bulletEnabled val="1"/>
        </dgm:presLayoutVars>
      </dgm:prSet>
      <dgm:spPr/>
    </dgm:pt>
    <dgm:pt modelId="{884C72A9-6A28-431C-A55A-C8001E87C663}" type="pres">
      <dgm:prSet presAssocID="{27A07C22-7775-4826-B810-5E3E5B057104}" presName="negativeSpace" presStyleCnt="0"/>
      <dgm:spPr/>
    </dgm:pt>
    <dgm:pt modelId="{D83F39F1-8D40-457A-A9EC-16C424106725}" type="pres">
      <dgm:prSet presAssocID="{27A07C22-7775-4826-B810-5E3E5B057104}" presName="childText" presStyleLbl="conFgAcc1" presStyleIdx="4" presStyleCnt="9">
        <dgm:presLayoutVars>
          <dgm:bulletEnabled val="1"/>
        </dgm:presLayoutVars>
      </dgm:prSet>
      <dgm:spPr/>
    </dgm:pt>
    <dgm:pt modelId="{E975CFCB-EDCE-4205-8976-0D84538686A9}" type="pres">
      <dgm:prSet presAssocID="{9CFBD5EF-5F30-4270-AEBC-3119056F7219}" presName="spaceBetweenRectangles" presStyleCnt="0"/>
      <dgm:spPr/>
    </dgm:pt>
    <dgm:pt modelId="{3349A03A-9CE8-473E-B0C0-40C8C065C5D7}" type="pres">
      <dgm:prSet presAssocID="{A3CE6298-219F-4F9C-A6CF-41876A42AF03}" presName="parentLin" presStyleCnt="0"/>
      <dgm:spPr/>
    </dgm:pt>
    <dgm:pt modelId="{FE61495E-056C-4CBE-B993-C96DC90C20AB}" type="pres">
      <dgm:prSet presAssocID="{A3CE6298-219F-4F9C-A6CF-41876A42AF03}" presName="parentLeftMargin" presStyleLbl="node1" presStyleIdx="4" presStyleCnt="9"/>
      <dgm:spPr/>
    </dgm:pt>
    <dgm:pt modelId="{C2D17200-11E3-4322-9088-7CC2A204D47B}" type="pres">
      <dgm:prSet presAssocID="{A3CE6298-219F-4F9C-A6CF-41876A42AF03}" presName="parentText" presStyleLbl="node1" presStyleIdx="5" presStyleCnt="9">
        <dgm:presLayoutVars>
          <dgm:chMax val="0"/>
          <dgm:bulletEnabled val="1"/>
        </dgm:presLayoutVars>
      </dgm:prSet>
      <dgm:spPr/>
    </dgm:pt>
    <dgm:pt modelId="{805FEF78-6631-4DB0-9705-692E672E0DB7}" type="pres">
      <dgm:prSet presAssocID="{A3CE6298-219F-4F9C-A6CF-41876A42AF03}" presName="negativeSpace" presStyleCnt="0"/>
      <dgm:spPr/>
    </dgm:pt>
    <dgm:pt modelId="{0F2A94C4-C667-4F45-9BF0-AAE8BD1E6607}" type="pres">
      <dgm:prSet presAssocID="{A3CE6298-219F-4F9C-A6CF-41876A42AF03}" presName="childText" presStyleLbl="conFgAcc1" presStyleIdx="5" presStyleCnt="9">
        <dgm:presLayoutVars>
          <dgm:bulletEnabled val="1"/>
        </dgm:presLayoutVars>
      </dgm:prSet>
      <dgm:spPr/>
    </dgm:pt>
    <dgm:pt modelId="{6045FBE5-EC1B-4789-A6DF-53147E01E50B}" type="pres">
      <dgm:prSet presAssocID="{283F87E3-9453-4BE6-BEFB-8D2A2ED91272}" presName="spaceBetweenRectangles" presStyleCnt="0"/>
      <dgm:spPr/>
    </dgm:pt>
    <dgm:pt modelId="{41C510C9-421B-49C8-BEFB-0737C1BCB709}" type="pres">
      <dgm:prSet presAssocID="{904399B3-299D-497E-85B5-CECF424C812E}" presName="parentLin" presStyleCnt="0"/>
      <dgm:spPr/>
    </dgm:pt>
    <dgm:pt modelId="{2A473694-69C7-4013-9E2A-9BA4B9D79D09}" type="pres">
      <dgm:prSet presAssocID="{904399B3-299D-497E-85B5-CECF424C812E}" presName="parentLeftMargin" presStyleLbl="node1" presStyleIdx="5" presStyleCnt="9"/>
      <dgm:spPr/>
    </dgm:pt>
    <dgm:pt modelId="{2A7CAFE3-2BC1-4134-84F0-8A116DEBDAB5}" type="pres">
      <dgm:prSet presAssocID="{904399B3-299D-497E-85B5-CECF424C812E}" presName="parentText" presStyleLbl="node1" presStyleIdx="6" presStyleCnt="9">
        <dgm:presLayoutVars>
          <dgm:chMax val="0"/>
          <dgm:bulletEnabled val="1"/>
        </dgm:presLayoutVars>
      </dgm:prSet>
      <dgm:spPr/>
    </dgm:pt>
    <dgm:pt modelId="{B87885D0-513D-4A32-9540-938EDCB026A0}" type="pres">
      <dgm:prSet presAssocID="{904399B3-299D-497E-85B5-CECF424C812E}" presName="negativeSpace" presStyleCnt="0"/>
      <dgm:spPr/>
    </dgm:pt>
    <dgm:pt modelId="{36911CD9-FC53-4B8E-8B99-8109B3578013}" type="pres">
      <dgm:prSet presAssocID="{904399B3-299D-497E-85B5-CECF424C812E}" presName="childText" presStyleLbl="conFgAcc1" presStyleIdx="6" presStyleCnt="9">
        <dgm:presLayoutVars>
          <dgm:bulletEnabled val="1"/>
        </dgm:presLayoutVars>
      </dgm:prSet>
      <dgm:spPr/>
    </dgm:pt>
    <dgm:pt modelId="{32DD54C4-BD5F-4FF2-B4FE-C68752A45EC8}" type="pres">
      <dgm:prSet presAssocID="{2662EBD4-B685-4F1A-9F89-EE2E9F71AB0B}" presName="spaceBetweenRectangles" presStyleCnt="0"/>
      <dgm:spPr/>
    </dgm:pt>
    <dgm:pt modelId="{3C4FA790-2EC6-44A7-9AF9-EE5638A56676}" type="pres">
      <dgm:prSet presAssocID="{9C23EF6F-CEEC-4542-A964-02879AA93898}" presName="parentLin" presStyleCnt="0"/>
      <dgm:spPr/>
    </dgm:pt>
    <dgm:pt modelId="{3E313EBE-513B-4318-AF04-B9BF5AE3027B}" type="pres">
      <dgm:prSet presAssocID="{9C23EF6F-CEEC-4542-A964-02879AA93898}" presName="parentLeftMargin" presStyleLbl="node1" presStyleIdx="6" presStyleCnt="9"/>
      <dgm:spPr/>
    </dgm:pt>
    <dgm:pt modelId="{21F2AF0A-8A38-4EBB-8158-F31A5D48FAD4}" type="pres">
      <dgm:prSet presAssocID="{9C23EF6F-CEEC-4542-A964-02879AA93898}" presName="parentText" presStyleLbl="node1" presStyleIdx="7" presStyleCnt="9">
        <dgm:presLayoutVars>
          <dgm:chMax val="0"/>
          <dgm:bulletEnabled val="1"/>
        </dgm:presLayoutVars>
      </dgm:prSet>
      <dgm:spPr/>
    </dgm:pt>
    <dgm:pt modelId="{642F396E-C099-44ED-AB3E-F0E74E1AEBEB}" type="pres">
      <dgm:prSet presAssocID="{9C23EF6F-CEEC-4542-A964-02879AA93898}" presName="negativeSpace" presStyleCnt="0"/>
      <dgm:spPr/>
    </dgm:pt>
    <dgm:pt modelId="{128DCD91-6B24-47E9-A39F-6FBF0B5B5C4D}" type="pres">
      <dgm:prSet presAssocID="{9C23EF6F-CEEC-4542-A964-02879AA93898}" presName="childText" presStyleLbl="conFgAcc1" presStyleIdx="7" presStyleCnt="9">
        <dgm:presLayoutVars>
          <dgm:bulletEnabled val="1"/>
        </dgm:presLayoutVars>
      </dgm:prSet>
      <dgm:spPr/>
    </dgm:pt>
    <dgm:pt modelId="{3FF4EADE-20D6-4061-9752-B53E57C0E91D}" type="pres">
      <dgm:prSet presAssocID="{B15AF3E2-BE17-43B4-B2E5-17657D873DFD}" presName="spaceBetweenRectangles" presStyleCnt="0"/>
      <dgm:spPr/>
    </dgm:pt>
    <dgm:pt modelId="{D6917306-1C64-4BAF-9623-BD281197B35F}" type="pres">
      <dgm:prSet presAssocID="{8595CD7A-1E25-41B3-8219-5D6C7265C7CF}" presName="parentLin" presStyleCnt="0"/>
      <dgm:spPr/>
    </dgm:pt>
    <dgm:pt modelId="{5E20D744-B710-4069-9EED-DF7EC5340F12}" type="pres">
      <dgm:prSet presAssocID="{8595CD7A-1E25-41B3-8219-5D6C7265C7CF}" presName="parentLeftMargin" presStyleLbl="node1" presStyleIdx="7" presStyleCnt="9"/>
      <dgm:spPr/>
    </dgm:pt>
    <dgm:pt modelId="{EA0C1EF3-C804-4801-B913-993BF17D691E}" type="pres">
      <dgm:prSet presAssocID="{8595CD7A-1E25-41B3-8219-5D6C7265C7CF}" presName="parentText" presStyleLbl="node1" presStyleIdx="8" presStyleCnt="9">
        <dgm:presLayoutVars>
          <dgm:chMax val="0"/>
          <dgm:bulletEnabled val="1"/>
        </dgm:presLayoutVars>
      </dgm:prSet>
      <dgm:spPr/>
    </dgm:pt>
    <dgm:pt modelId="{7CDB11DD-FE5D-41AD-A59F-53E8EB81BA2D}" type="pres">
      <dgm:prSet presAssocID="{8595CD7A-1E25-41B3-8219-5D6C7265C7CF}" presName="negativeSpace" presStyleCnt="0"/>
      <dgm:spPr/>
    </dgm:pt>
    <dgm:pt modelId="{EF1B30E5-3DF3-466F-A414-10B5F9DE20B6}" type="pres">
      <dgm:prSet presAssocID="{8595CD7A-1E25-41B3-8219-5D6C7265C7CF}" presName="childText" presStyleLbl="conFgAcc1" presStyleIdx="8" presStyleCnt="9">
        <dgm:presLayoutVars>
          <dgm:bulletEnabled val="1"/>
        </dgm:presLayoutVars>
      </dgm:prSet>
      <dgm:spPr/>
    </dgm:pt>
  </dgm:ptLst>
  <dgm:cxnLst>
    <dgm:cxn modelId="{267B3E04-1739-46BC-B551-2B8E9182CB0E}" type="presOf" srcId="{6600F2AB-83DC-4152-9413-194F9C79C33B}" destId="{508277AE-7B6D-4686-8DAC-3565FCBD1C26}" srcOrd="1" destOrd="0" presId="urn:microsoft.com/office/officeart/2005/8/layout/list1"/>
    <dgm:cxn modelId="{0979CC16-DE0D-48D1-A022-A744DE6FFFF9}" srcId="{5BC9C5FE-BF5C-49BA-AB68-5D8F0C5A2340}" destId="{9C23EF6F-CEEC-4542-A964-02879AA93898}" srcOrd="7" destOrd="0" parTransId="{D51266AE-02A2-45F0-A137-41F4E571BFB9}" sibTransId="{B15AF3E2-BE17-43B4-B2E5-17657D873DFD}"/>
    <dgm:cxn modelId="{05FB9018-9E5C-4A81-A593-41BA138C3BD9}" srcId="{5BC9C5FE-BF5C-49BA-AB68-5D8F0C5A2340}" destId="{904399B3-299D-497E-85B5-CECF424C812E}" srcOrd="6" destOrd="0" parTransId="{B624ED74-9BEF-44C7-8C2C-62D8C2E1AAEF}" sibTransId="{2662EBD4-B685-4F1A-9F89-EE2E9F71AB0B}"/>
    <dgm:cxn modelId="{4E2FD044-A24B-42FC-8EB3-8DD642C8CAFC}" srcId="{5BC9C5FE-BF5C-49BA-AB68-5D8F0C5A2340}" destId="{27A07C22-7775-4826-B810-5E3E5B057104}" srcOrd="4" destOrd="0" parTransId="{2D8FD1B3-542F-4D3F-A90B-7D69FCDF856C}" sibTransId="{9CFBD5EF-5F30-4270-AEBC-3119056F7219}"/>
    <dgm:cxn modelId="{1DD6F866-C656-49C3-94A0-781DF3173D96}" type="presOf" srcId="{978ACC35-FFF4-4049-A589-E80A6C6DE6D9}" destId="{1F49B60F-C1A0-41A2-85AB-85BB11FA36D2}" srcOrd="1" destOrd="0" presId="urn:microsoft.com/office/officeart/2005/8/layout/list1"/>
    <dgm:cxn modelId="{6396536F-E427-453B-B5F3-A7E6431A1D18}" type="presOf" srcId="{8127677C-6950-45E8-A38F-152621B38838}" destId="{AF104788-1C9E-451B-88F3-DFADA554178D}" srcOrd="1" destOrd="0" presId="urn:microsoft.com/office/officeart/2005/8/layout/list1"/>
    <dgm:cxn modelId="{A4500470-8E7F-4459-9381-74D60AF1EB93}" type="presOf" srcId="{904399B3-299D-497E-85B5-CECF424C812E}" destId="{2A7CAFE3-2BC1-4134-84F0-8A116DEBDAB5}" srcOrd="1" destOrd="0" presId="urn:microsoft.com/office/officeart/2005/8/layout/list1"/>
    <dgm:cxn modelId="{2858B477-101E-400E-83E0-679B9977FADC}" srcId="{5BC9C5FE-BF5C-49BA-AB68-5D8F0C5A2340}" destId="{6600F2AB-83DC-4152-9413-194F9C79C33B}" srcOrd="2" destOrd="0" parTransId="{25608AA3-9933-4392-9914-3201604F9CD0}" sibTransId="{BAA142F5-DAB6-4928-9741-702363CC9E60}"/>
    <dgm:cxn modelId="{D5CAA179-BC05-4B24-B561-8EF9CC79A042}" srcId="{5BC9C5FE-BF5C-49BA-AB68-5D8F0C5A2340}" destId="{8127677C-6950-45E8-A38F-152621B38838}" srcOrd="1" destOrd="0" parTransId="{1C6F7370-EF98-44BE-AF34-FDD405561CC1}" sibTransId="{7D78024B-C68C-474F-84AE-18360CF94925}"/>
    <dgm:cxn modelId="{9C81E47A-9C89-4678-A7C1-4D1FFC72B452}" type="presOf" srcId="{9C23EF6F-CEEC-4542-A964-02879AA93898}" destId="{3E313EBE-513B-4318-AF04-B9BF5AE3027B}" srcOrd="0" destOrd="0" presId="urn:microsoft.com/office/officeart/2005/8/layout/list1"/>
    <dgm:cxn modelId="{C6757E80-4296-4EF3-8301-F951F048CAB1}" type="presOf" srcId="{6600F2AB-83DC-4152-9413-194F9C79C33B}" destId="{5E31CCE6-0C8B-44C2-8A09-B0370C7BF692}" srcOrd="0" destOrd="0" presId="urn:microsoft.com/office/officeart/2005/8/layout/list1"/>
    <dgm:cxn modelId="{F5BC9F80-7657-4F6A-8081-3227711E8C76}" type="presOf" srcId="{8595CD7A-1E25-41B3-8219-5D6C7265C7CF}" destId="{EA0C1EF3-C804-4801-B913-993BF17D691E}" srcOrd="1" destOrd="0" presId="urn:microsoft.com/office/officeart/2005/8/layout/list1"/>
    <dgm:cxn modelId="{F57E5D8D-C9C7-4795-A7EC-A4AD9422D2EF}" type="presOf" srcId="{27A07C22-7775-4826-B810-5E3E5B057104}" destId="{7FC70359-B9D9-4EBD-B4A0-C061A612D1DB}" srcOrd="1" destOrd="0" presId="urn:microsoft.com/office/officeart/2005/8/layout/list1"/>
    <dgm:cxn modelId="{60C3DB8F-5D0A-4F46-B038-F92A7F3293ED}" srcId="{5BC9C5FE-BF5C-49BA-AB68-5D8F0C5A2340}" destId="{8595CD7A-1E25-41B3-8219-5D6C7265C7CF}" srcOrd="8" destOrd="0" parTransId="{C4A18FF1-941E-479D-BB15-EC5BFAC8E0AF}" sibTransId="{D1ED015F-D326-46BE-BD03-F1777F838F5C}"/>
    <dgm:cxn modelId="{95E0899D-611A-41B7-848F-5211E6ABF5B0}" srcId="{5BC9C5FE-BF5C-49BA-AB68-5D8F0C5A2340}" destId="{978ACC35-FFF4-4049-A589-E80A6C6DE6D9}" srcOrd="3" destOrd="0" parTransId="{787A40D4-F06C-4202-A6B2-8DF08CB60F5F}" sibTransId="{62E2F100-FA78-45B4-B579-4EB829BF1102}"/>
    <dgm:cxn modelId="{98D617A2-89C2-4B61-9DB3-0B3446688674}" type="presOf" srcId="{13814872-DC25-48A7-86F5-4F17FA40906A}" destId="{55EC7FFE-EEA9-4CB9-AADE-D1F3E0CCA833}" srcOrd="1" destOrd="0" presId="urn:microsoft.com/office/officeart/2005/8/layout/list1"/>
    <dgm:cxn modelId="{45F6BDA4-F3B3-4625-989E-258BA6D6D963}" type="presOf" srcId="{A3CE6298-219F-4F9C-A6CF-41876A42AF03}" destId="{C2D17200-11E3-4322-9088-7CC2A204D47B}" srcOrd="1" destOrd="0" presId="urn:microsoft.com/office/officeart/2005/8/layout/list1"/>
    <dgm:cxn modelId="{C29C5CBB-E6CF-4A23-B472-FE70D7AB5EFB}" srcId="{5BC9C5FE-BF5C-49BA-AB68-5D8F0C5A2340}" destId="{A3CE6298-219F-4F9C-A6CF-41876A42AF03}" srcOrd="5" destOrd="0" parTransId="{97178667-DF48-403A-8CBB-97BFD4D0E442}" sibTransId="{283F87E3-9453-4BE6-BEFB-8D2A2ED91272}"/>
    <dgm:cxn modelId="{299005BE-BE75-413F-82F1-6FF090811FCF}" type="presOf" srcId="{904399B3-299D-497E-85B5-CECF424C812E}" destId="{2A473694-69C7-4013-9E2A-9BA4B9D79D09}" srcOrd="0" destOrd="0" presId="urn:microsoft.com/office/officeart/2005/8/layout/list1"/>
    <dgm:cxn modelId="{9D2B26CA-4800-4EB5-A646-91C8E0D556E3}" type="presOf" srcId="{27A07C22-7775-4826-B810-5E3E5B057104}" destId="{C8062056-1AB0-4F94-919D-E78EEFF0A853}" srcOrd="0" destOrd="0" presId="urn:microsoft.com/office/officeart/2005/8/layout/list1"/>
    <dgm:cxn modelId="{FE8218D1-3797-4ADA-8682-33C653ABA950}" srcId="{5BC9C5FE-BF5C-49BA-AB68-5D8F0C5A2340}" destId="{13814872-DC25-48A7-86F5-4F17FA40906A}" srcOrd="0" destOrd="0" parTransId="{7AB9AC0F-8945-4238-839F-85D03E25D084}" sibTransId="{2B727ABB-F43C-40D2-8397-978071CACB77}"/>
    <dgm:cxn modelId="{105A90DC-07BD-49E2-AA6C-60B04264C225}" type="presOf" srcId="{978ACC35-FFF4-4049-A589-E80A6C6DE6D9}" destId="{16C6FB5D-FDD1-4ED1-A73B-E71CD618E70B}" srcOrd="0" destOrd="0" presId="urn:microsoft.com/office/officeart/2005/8/layout/list1"/>
    <dgm:cxn modelId="{AC0610E0-DE3D-4E80-B358-47BC306CC2F2}" type="presOf" srcId="{9C23EF6F-CEEC-4542-A964-02879AA93898}" destId="{21F2AF0A-8A38-4EBB-8158-F31A5D48FAD4}" srcOrd="1" destOrd="0" presId="urn:microsoft.com/office/officeart/2005/8/layout/list1"/>
    <dgm:cxn modelId="{B21D1DE8-C8E3-4677-A4FA-AD2AE78336AF}" type="presOf" srcId="{8595CD7A-1E25-41B3-8219-5D6C7265C7CF}" destId="{5E20D744-B710-4069-9EED-DF7EC5340F12}" srcOrd="0" destOrd="0" presId="urn:microsoft.com/office/officeart/2005/8/layout/list1"/>
    <dgm:cxn modelId="{9A9869EA-DF0D-4155-99D1-321C565F615F}" type="presOf" srcId="{13814872-DC25-48A7-86F5-4F17FA40906A}" destId="{82C7DF4E-8D51-48E4-AD5B-92CB7F83900C}" srcOrd="0" destOrd="0" presId="urn:microsoft.com/office/officeart/2005/8/layout/list1"/>
    <dgm:cxn modelId="{0FFBB9EE-91DB-44B9-B666-532534B22575}" type="presOf" srcId="{8127677C-6950-45E8-A38F-152621B38838}" destId="{DF2954C3-30AA-42A5-98B0-E25160B22F8A}" srcOrd="0" destOrd="0" presId="urn:microsoft.com/office/officeart/2005/8/layout/list1"/>
    <dgm:cxn modelId="{4AC7F9EF-01BE-4ED7-BED6-99A8F3BC5234}" type="presOf" srcId="{5BC9C5FE-BF5C-49BA-AB68-5D8F0C5A2340}" destId="{68046D01-EA48-4E06-9D67-A659B996F06B}" srcOrd="0" destOrd="0" presId="urn:microsoft.com/office/officeart/2005/8/layout/list1"/>
    <dgm:cxn modelId="{B88AF5F5-CBBC-41FD-843C-003DE6E0A881}" type="presOf" srcId="{A3CE6298-219F-4F9C-A6CF-41876A42AF03}" destId="{FE61495E-056C-4CBE-B993-C96DC90C20AB}" srcOrd="0" destOrd="0" presId="urn:microsoft.com/office/officeart/2005/8/layout/list1"/>
    <dgm:cxn modelId="{A42DA79D-581A-41BC-9D15-E17D45004D8B}" type="presParOf" srcId="{68046D01-EA48-4E06-9D67-A659B996F06B}" destId="{736C8B2A-5F56-472B-ACDA-3E08969D1236}" srcOrd="0" destOrd="0" presId="urn:microsoft.com/office/officeart/2005/8/layout/list1"/>
    <dgm:cxn modelId="{90FAD3B1-1B38-4023-B201-80CBF7EB7B6A}" type="presParOf" srcId="{736C8B2A-5F56-472B-ACDA-3E08969D1236}" destId="{82C7DF4E-8D51-48E4-AD5B-92CB7F83900C}" srcOrd="0" destOrd="0" presId="urn:microsoft.com/office/officeart/2005/8/layout/list1"/>
    <dgm:cxn modelId="{7E957300-0614-441D-8F76-E5A4237E84D5}" type="presParOf" srcId="{736C8B2A-5F56-472B-ACDA-3E08969D1236}" destId="{55EC7FFE-EEA9-4CB9-AADE-D1F3E0CCA833}" srcOrd="1" destOrd="0" presId="urn:microsoft.com/office/officeart/2005/8/layout/list1"/>
    <dgm:cxn modelId="{30AAB297-C47B-40F3-84C6-28953384597A}" type="presParOf" srcId="{68046D01-EA48-4E06-9D67-A659B996F06B}" destId="{31527107-783B-49CB-B405-DEE00EDF1C70}" srcOrd="1" destOrd="0" presId="urn:microsoft.com/office/officeart/2005/8/layout/list1"/>
    <dgm:cxn modelId="{134D22E1-D6C6-463B-9C61-7ACBCADDA183}" type="presParOf" srcId="{68046D01-EA48-4E06-9D67-A659B996F06B}" destId="{2CB7B221-3A7B-403C-8299-E6CB4D08E5F2}" srcOrd="2" destOrd="0" presId="urn:microsoft.com/office/officeart/2005/8/layout/list1"/>
    <dgm:cxn modelId="{E5DF1540-C6AF-491E-A161-28BD8EFD8A9F}" type="presParOf" srcId="{68046D01-EA48-4E06-9D67-A659B996F06B}" destId="{50A45C54-32A9-4DCC-B6BD-4535A01FEDF6}" srcOrd="3" destOrd="0" presId="urn:microsoft.com/office/officeart/2005/8/layout/list1"/>
    <dgm:cxn modelId="{EFB816E4-25E0-4C5B-ADC3-C4D25A1192CA}" type="presParOf" srcId="{68046D01-EA48-4E06-9D67-A659B996F06B}" destId="{7E677B4D-BFD7-49CF-9672-565235DBA425}" srcOrd="4" destOrd="0" presId="urn:microsoft.com/office/officeart/2005/8/layout/list1"/>
    <dgm:cxn modelId="{D9178F37-2827-4FF3-B61E-DED51534C0FB}" type="presParOf" srcId="{7E677B4D-BFD7-49CF-9672-565235DBA425}" destId="{DF2954C3-30AA-42A5-98B0-E25160B22F8A}" srcOrd="0" destOrd="0" presId="urn:microsoft.com/office/officeart/2005/8/layout/list1"/>
    <dgm:cxn modelId="{17277E9C-59B2-4636-A0F1-9AB7DD73B105}" type="presParOf" srcId="{7E677B4D-BFD7-49CF-9672-565235DBA425}" destId="{AF104788-1C9E-451B-88F3-DFADA554178D}" srcOrd="1" destOrd="0" presId="urn:microsoft.com/office/officeart/2005/8/layout/list1"/>
    <dgm:cxn modelId="{B94F8AB8-7202-45D7-A219-FD46A4D2BC43}" type="presParOf" srcId="{68046D01-EA48-4E06-9D67-A659B996F06B}" destId="{F6AEB31F-790B-4DD8-99E3-D7D300EC4D3B}" srcOrd="5" destOrd="0" presId="urn:microsoft.com/office/officeart/2005/8/layout/list1"/>
    <dgm:cxn modelId="{DAB1FAD7-9146-4828-B712-4B0224BB01ED}" type="presParOf" srcId="{68046D01-EA48-4E06-9D67-A659B996F06B}" destId="{7062B1F1-CFF0-412F-B27F-8EFC0CE1A7C6}" srcOrd="6" destOrd="0" presId="urn:microsoft.com/office/officeart/2005/8/layout/list1"/>
    <dgm:cxn modelId="{589F421D-A8AF-4A3D-982B-AF5498B454A9}" type="presParOf" srcId="{68046D01-EA48-4E06-9D67-A659B996F06B}" destId="{2619C145-DBFE-42E1-8F8F-06FF3D0B7270}" srcOrd="7" destOrd="0" presId="urn:microsoft.com/office/officeart/2005/8/layout/list1"/>
    <dgm:cxn modelId="{16101AD1-5FFF-4F57-9672-451115A2030A}" type="presParOf" srcId="{68046D01-EA48-4E06-9D67-A659B996F06B}" destId="{4A2F108D-8878-4CFE-AFCC-90E28BC1CB76}" srcOrd="8" destOrd="0" presId="urn:microsoft.com/office/officeart/2005/8/layout/list1"/>
    <dgm:cxn modelId="{F9E18D3E-E62F-47E0-8AD5-4D52C46EC5BC}" type="presParOf" srcId="{4A2F108D-8878-4CFE-AFCC-90E28BC1CB76}" destId="{5E31CCE6-0C8B-44C2-8A09-B0370C7BF692}" srcOrd="0" destOrd="0" presId="urn:microsoft.com/office/officeart/2005/8/layout/list1"/>
    <dgm:cxn modelId="{D99AA801-8346-4F6E-B42D-3D2FC158D27C}" type="presParOf" srcId="{4A2F108D-8878-4CFE-AFCC-90E28BC1CB76}" destId="{508277AE-7B6D-4686-8DAC-3565FCBD1C26}" srcOrd="1" destOrd="0" presId="urn:microsoft.com/office/officeart/2005/8/layout/list1"/>
    <dgm:cxn modelId="{7147F543-422C-4D0B-9749-4C8279CA2667}" type="presParOf" srcId="{68046D01-EA48-4E06-9D67-A659B996F06B}" destId="{261A519B-B1BA-4DE3-A034-80BA1D5A334E}" srcOrd="9" destOrd="0" presId="urn:microsoft.com/office/officeart/2005/8/layout/list1"/>
    <dgm:cxn modelId="{892E424E-13F7-49F7-ADCD-22487EA04568}" type="presParOf" srcId="{68046D01-EA48-4E06-9D67-A659B996F06B}" destId="{55417902-C386-4F05-9FF8-C5747AC20E69}" srcOrd="10" destOrd="0" presId="urn:microsoft.com/office/officeart/2005/8/layout/list1"/>
    <dgm:cxn modelId="{1F68280A-4C96-4202-9295-1D6D5CEC9166}" type="presParOf" srcId="{68046D01-EA48-4E06-9D67-A659B996F06B}" destId="{CCB28BDE-C527-43A6-A6FE-7BCC01524097}" srcOrd="11" destOrd="0" presId="urn:microsoft.com/office/officeart/2005/8/layout/list1"/>
    <dgm:cxn modelId="{C14027E0-9F9C-4FD9-9581-1D180FFD7BA0}" type="presParOf" srcId="{68046D01-EA48-4E06-9D67-A659B996F06B}" destId="{82004BDE-DC68-4FA3-BE7D-5EEAB7F213E2}" srcOrd="12" destOrd="0" presId="urn:microsoft.com/office/officeart/2005/8/layout/list1"/>
    <dgm:cxn modelId="{89FA3293-CDDA-4DE2-AD52-D72DBC435DD3}" type="presParOf" srcId="{82004BDE-DC68-4FA3-BE7D-5EEAB7F213E2}" destId="{16C6FB5D-FDD1-4ED1-A73B-E71CD618E70B}" srcOrd="0" destOrd="0" presId="urn:microsoft.com/office/officeart/2005/8/layout/list1"/>
    <dgm:cxn modelId="{D1D8C082-FB1A-4288-8438-952593C6C0C3}" type="presParOf" srcId="{82004BDE-DC68-4FA3-BE7D-5EEAB7F213E2}" destId="{1F49B60F-C1A0-41A2-85AB-85BB11FA36D2}" srcOrd="1" destOrd="0" presId="urn:microsoft.com/office/officeart/2005/8/layout/list1"/>
    <dgm:cxn modelId="{7D3837C5-5714-4ECA-910E-8BC3F2D69F16}" type="presParOf" srcId="{68046D01-EA48-4E06-9D67-A659B996F06B}" destId="{F765A47E-441A-4236-AE7A-F9097CFE19A1}" srcOrd="13" destOrd="0" presId="urn:microsoft.com/office/officeart/2005/8/layout/list1"/>
    <dgm:cxn modelId="{87122251-FB7C-46E3-80D7-19479DB8099A}" type="presParOf" srcId="{68046D01-EA48-4E06-9D67-A659B996F06B}" destId="{AA2173B3-BB13-4D2A-B453-5C1DB726E5C4}" srcOrd="14" destOrd="0" presId="urn:microsoft.com/office/officeart/2005/8/layout/list1"/>
    <dgm:cxn modelId="{7BC264E9-8E53-45A1-B100-149B9AB964F0}" type="presParOf" srcId="{68046D01-EA48-4E06-9D67-A659B996F06B}" destId="{FFBA1823-4B30-467B-B81A-0471B9655B0E}" srcOrd="15" destOrd="0" presId="urn:microsoft.com/office/officeart/2005/8/layout/list1"/>
    <dgm:cxn modelId="{7FBEBDEE-0C2F-4B39-B69E-64269D9872F2}" type="presParOf" srcId="{68046D01-EA48-4E06-9D67-A659B996F06B}" destId="{E5228B60-B892-42FE-B842-A0F5BC87D59A}" srcOrd="16" destOrd="0" presId="urn:microsoft.com/office/officeart/2005/8/layout/list1"/>
    <dgm:cxn modelId="{7DEEC125-05AE-4047-97A3-ABB8A5E34210}" type="presParOf" srcId="{E5228B60-B892-42FE-B842-A0F5BC87D59A}" destId="{C8062056-1AB0-4F94-919D-E78EEFF0A853}" srcOrd="0" destOrd="0" presId="urn:microsoft.com/office/officeart/2005/8/layout/list1"/>
    <dgm:cxn modelId="{0DA9A08C-33BF-4A3A-8055-13DC4F2B6B4F}" type="presParOf" srcId="{E5228B60-B892-42FE-B842-A0F5BC87D59A}" destId="{7FC70359-B9D9-4EBD-B4A0-C061A612D1DB}" srcOrd="1" destOrd="0" presId="urn:microsoft.com/office/officeart/2005/8/layout/list1"/>
    <dgm:cxn modelId="{1AE8FAEF-0216-4808-8116-ADCDACCD6D9C}" type="presParOf" srcId="{68046D01-EA48-4E06-9D67-A659B996F06B}" destId="{884C72A9-6A28-431C-A55A-C8001E87C663}" srcOrd="17" destOrd="0" presId="urn:microsoft.com/office/officeart/2005/8/layout/list1"/>
    <dgm:cxn modelId="{4B127976-3909-409B-9812-7467E154529C}" type="presParOf" srcId="{68046D01-EA48-4E06-9D67-A659B996F06B}" destId="{D83F39F1-8D40-457A-A9EC-16C424106725}" srcOrd="18" destOrd="0" presId="urn:microsoft.com/office/officeart/2005/8/layout/list1"/>
    <dgm:cxn modelId="{1294CE19-18F9-4ACE-AA66-9C3A7FB1DBFB}" type="presParOf" srcId="{68046D01-EA48-4E06-9D67-A659B996F06B}" destId="{E975CFCB-EDCE-4205-8976-0D84538686A9}" srcOrd="19" destOrd="0" presId="urn:microsoft.com/office/officeart/2005/8/layout/list1"/>
    <dgm:cxn modelId="{4AC1016E-C1E8-42C7-891F-3A0CEE98633A}" type="presParOf" srcId="{68046D01-EA48-4E06-9D67-A659B996F06B}" destId="{3349A03A-9CE8-473E-B0C0-40C8C065C5D7}" srcOrd="20" destOrd="0" presId="urn:microsoft.com/office/officeart/2005/8/layout/list1"/>
    <dgm:cxn modelId="{B621C762-32E0-4AC3-BD2D-75747406DFB2}" type="presParOf" srcId="{3349A03A-9CE8-473E-B0C0-40C8C065C5D7}" destId="{FE61495E-056C-4CBE-B993-C96DC90C20AB}" srcOrd="0" destOrd="0" presId="urn:microsoft.com/office/officeart/2005/8/layout/list1"/>
    <dgm:cxn modelId="{CF2257E2-9BFB-4B43-AA86-A17C040046BC}" type="presParOf" srcId="{3349A03A-9CE8-473E-B0C0-40C8C065C5D7}" destId="{C2D17200-11E3-4322-9088-7CC2A204D47B}" srcOrd="1" destOrd="0" presId="urn:microsoft.com/office/officeart/2005/8/layout/list1"/>
    <dgm:cxn modelId="{768036D2-B111-4255-8409-3AC4F0F54AFE}" type="presParOf" srcId="{68046D01-EA48-4E06-9D67-A659B996F06B}" destId="{805FEF78-6631-4DB0-9705-692E672E0DB7}" srcOrd="21" destOrd="0" presId="urn:microsoft.com/office/officeart/2005/8/layout/list1"/>
    <dgm:cxn modelId="{E6F1C52D-55D6-4DEB-A938-489EB5CD5D60}" type="presParOf" srcId="{68046D01-EA48-4E06-9D67-A659B996F06B}" destId="{0F2A94C4-C667-4F45-9BF0-AAE8BD1E6607}" srcOrd="22" destOrd="0" presId="urn:microsoft.com/office/officeart/2005/8/layout/list1"/>
    <dgm:cxn modelId="{338F2550-B96E-49A2-8D38-D20047F9B1F9}" type="presParOf" srcId="{68046D01-EA48-4E06-9D67-A659B996F06B}" destId="{6045FBE5-EC1B-4789-A6DF-53147E01E50B}" srcOrd="23" destOrd="0" presId="urn:microsoft.com/office/officeart/2005/8/layout/list1"/>
    <dgm:cxn modelId="{254730A9-AAE3-4F88-BE2A-D60B874AACD0}" type="presParOf" srcId="{68046D01-EA48-4E06-9D67-A659B996F06B}" destId="{41C510C9-421B-49C8-BEFB-0737C1BCB709}" srcOrd="24" destOrd="0" presId="urn:microsoft.com/office/officeart/2005/8/layout/list1"/>
    <dgm:cxn modelId="{4C414796-B4FF-4F7D-BCDC-74E6A60D1443}" type="presParOf" srcId="{41C510C9-421B-49C8-BEFB-0737C1BCB709}" destId="{2A473694-69C7-4013-9E2A-9BA4B9D79D09}" srcOrd="0" destOrd="0" presId="urn:microsoft.com/office/officeart/2005/8/layout/list1"/>
    <dgm:cxn modelId="{76B94B93-1209-48D0-A753-5BF358B0A53E}" type="presParOf" srcId="{41C510C9-421B-49C8-BEFB-0737C1BCB709}" destId="{2A7CAFE3-2BC1-4134-84F0-8A116DEBDAB5}" srcOrd="1" destOrd="0" presId="urn:microsoft.com/office/officeart/2005/8/layout/list1"/>
    <dgm:cxn modelId="{2CBB2375-992B-474D-86D7-97D5E49BCFBC}" type="presParOf" srcId="{68046D01-EA48-4E06-9D67-A659B996F06B}" destId="{B87885D0-513D-4A32-9540-938EDCB026A0}" srcOrd="25" destOrd="0" presId="urn:microsoft.com/office/officeart/2005/8/layout/list1"/>
    <dgm:cxn modelId="{486983F3-987B-4046-9AE2-FBF82828AADC}" type="presParOf" srcId="{68046D01-EA48-4E06-9D67-A659B996F06B}" destId="{36911CD9-FC53-4B8E-8B99-8109B3578013}" srcOrd="26" destOrd="0" presId="urn:microsoft.com/office/officeart/2005/8/layout/list1"/>
    <dgm:cxn modelId="{FFC99E1E-B8C2-4CE5-B5D5-CB2042EC3500}" type="presParOf" srcId="{68046D01-EA48-4E06-9D67-A659B996F06B}" destId="{32DD54C4-BD5F-4FF2-B4FE-C68752A45EC8}" srcOrd="27" destOrd="0" presId="urn:microsoft.com/office/officeart/2005/8/layout/list1"/>
    <dgm:cxn modelId="{D22C4CF3-6558-4013-B336-20A482392BAB}" type="presParOf" srcId="{68046D01-EA48-4E06-9D67-A659B996F06B}" destId="{3C4FA790-2EC6-44A7-9AF9-EE5638A56676}" srcOrd="28" destOrd="0" presId="urn:microsoft.com/office/officeart/2005/8/layout/list1"/>
    <dgm:cxn modelId="{882CBF37-6A22-44C0-B644-A966EB637B18}" type="presParOf" srcId="{3C4FA790-2EC6-44A7-9AF9-EE5638A56676}" destId="{3E313EBE-513B-4318-AF04-B9BF5AE3027B}" srcOrd="0" destOrd="0" presId="urn:microsoft.com/office/officeart/2005/8/layout/list1"/>
    <dgm:cxn modelId="{314A1B03-CED7-4D75-B5EE-B02B4A8211C7}" type="presParOf" srcId="{3C4FA790-2EC6-44A7-9AF9-EE5638A56676}" destId="{21F2AF0A-8A38-4EBB-8158-F31A5D48FAD4}" srcOrd="1" destOrd="0" presId="urn:microsoft.com/office/officeart/2005/8/layout/list1"/>
    <dgm:cxn modelId="{9A4172C3-4C5E-42B9-B8A5-7725B8ED2B5B}" type="presParOf" srcId="{68046D01-EA48-4E06-9D67-A659B996F06B}" destId="{642F396E-C099-44ED-AB3E-F0E74E1AEBEB}" srcOrd="29" destOrd="0" presId="urn:microsoft.com/office/officeart/2005/8/layout/list1"/>
    <dgm:cxn modelId="{825DB2E1-EA50-452F-8227-02E5D6C41DA6}" type="presParOf" srcId="{68046D01-EA48-4E06-9D67-A659B996F06B}" destId="{128DCD91-6B24-47E9-A39F-6FBF0B5B5C4D}" srcOrd="30" destOrd="0" presId="urn:microsoft.com/office/officeart/2005/8/layout/list1"/>
    <dgm:cxn modelId="{254121C9-823A-43E3-B0F1-268B0912C611}" type="presParOf" srcId="{68046D01-EA48-4E06-9D67-A659B996F06B}" destId="{3FF4EADE-20D6-4061-9752-B53E57C0E91D}" srcOrd="31" destOrd="0" presId="urn:microsoft.com/office/officeart/2005/8/layout/list1"/>
    <dgm:cxn modelId="{49A27BD0-3819-448F-85A5-83279108DBEB}" type="presParOf" srcId="{68046D01-EA48-4E06-9D67-A659B996F06B}" destId="{D6917306-1C64-4BAF-9623-BD281197B35F}" srcOrd="32" destOrd="0" presId="urn:microsoft.com/office/officeart/2005/8/layout/list1"/>
    <dgm:cxn modelId="{7D435F5A-61BE-40CE-B626-3309722CC397}" type="presParOf" srcId="{D6917306-1C64-4BAF-9623-BD281197B35F}" destId="{5E20D744-B710-4069-9EED-DF7EC5340F12}" srcOrd="0" destOrd="0" presId="urn:microsoft.com/office/officeart/2005/8/layout/list1"/>
    <dgm:cxn modelId="{63505A29-495D-4A2E-A3C5-EC5B98723B45}" type="presParOf" srcId="{D6917306-1C64-4BAF-9623-BD281197B35F}" destId="{EA0C1EF3-C804-4801-B913-993BF17D691E}" srcOrd="1" destOrd="0" presId="urn:microsoft.com/office/officeart/2005/8/layout/list1"/>
    <dgm:cxn modelId="{0C18F400-5BC2-4CCA-89B5-01D395CB22BE}" type="presParOf" srcId="{68046D01-EA48-4E06-9D67-A659B996F06B}" destId="{7CDB11DD-FE5D-41AD-A59F-53E8EB81BA2D}" srcOrd="33" destOrd="0" presId="urn:microsoft.com/office/officeart/2005/8/layout/list1"/>
    <dgm:cxn modelId="{3550E4CD-02EB-4022-A637-AF107C19D972}" type="presParOf" srcId="{68046D01-EA48-4E06-9D67-A659B996F06B}" destId="{EF1B30E5-3DF3-466F-A414-10B5F9DE20B6}" srcOrd="34"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DB3B74B-FE9B-4C0E-A756-B0ED1D48B259}" type="doc">
      <dgm:prSet loTypeId="urn:microsoft.com/office/officeart/2018/5/layout/CenteredIconLabelDescriptionList" loCatId="icon" qsTypeId="urn:microsoft.com/office/officeart/2005/8/quickstyle/simple1" qsCatId="simple" csTypeId="urn:microsoft.com/office/officeart/2005/8/colors/accent1_2" csCatId="accent1" phldr="1"/>
      <dgm:spPr/>
      <dgm:t>
        <a:bodyPr/>
        <a:lstStyle/>
        <a:p>
          <a:endParaRPr lang="en-US"/>
        </a:p>
      </dgm:t>
    </dgm:pt>
    <dgm:pt modelId="{1F41BCB3-923A-4818-9D8B-D39695A2A86B}">
      <dgm:prSet/>
      <dgm:spPr/>
      <dgm:t>
        <a:bodyPr/>
        <a:lstStyle/>
        <a:p>
          <a:pPr>
            <a:lnSpc>
              <a:spcPct val="100000"/>
            </a:lnSpc>
            <a:defRPr b="1"/>
          </a:pPr>
          <a:r>
            <a:rPr lang="en-US" b="1"/>
            <a:t>Front End</a:t>
          </a:r>
          <a:endParaRPr lang="en-US" dirty="0"/>
        </a:p>
      </dgm:t>
    </dgm:pt>
    <dgm:pt modelId="{4613C970-9A50-455C-93A7-C342F272FE03}" type="parTrans" cxnId="{4033756E-7431-49F0-876C-DF966C5531E7}">
      <dgm:prSet/>
      <dgm:spPr/>
      <dgm:t>
        <a:bodyPr/>
        <a:lstStyle/>
        <a:p>
          <a:endParaRPr lang="en-US"/>
        </a:p>
      </dgm:t>
    </dgm:pt>
    <dgm:pt modelId="{2161E799-75A5-4D8A-823D-2ACF84AFD078}" type="sibTrans" cxnId="{4033756E-7431-49F0-876C-DF966C5531E7}">
      <dgm:prSet/>
      <dgm:spPr/>
      <dgm:t>
        <a:bodyPr/>
        <a:lstStyle/>
        <a:p>
          <a:endParaRPr lang="en-US"/>
        </a:p>
      </dgm:t>
    </dgm:pt>
    <dgm:pt modelId="{27027497-D5E2-4C4E-ABB2-E3540981CDD4}">
      <dgm:prSet/>
      <dgm:spPr/>
      <dgm:t>
        <a:bodyPr/>
        <a:lstStyle/>
        <a:p>
          <a:pPr>
            <a:lnSpc>
              <a:spcPct val="100000"/>
            </a:lnSpc>
          </a:pPr>
          <a:r>
            <a:rPr lang="en-US"/>
            <a:t>HTML</a:t>
          </a:r>
        </a:p>
      </dgm:t>
    </dgm:pt>
    <dgm:pt modelId="{8A56F260-77D7-403B-A848-C26DFD73D937}" type="parTrans" cxnId="{EDBFD30E-F18C-4796-A5AF-A9626AAA0006}">
      <dgm:prSet/>
      <dgm:spPr/>
      <dgm:t>
        <a:bodyPr/>
        <a:lstStyle/>
        <a:p>
          <a:endParaRPr lang="en-US"/>
        </a:p>
      </dgm:t>
    </dgm:pt>
    <dgm:pt modelId="{F10F689A-A344-4856-8268-48F923DA6FFF}" type="sibTrans" cxnId="{EDBFD30E-F18C-4796-A5AF-A9626AAA0006}">
      <dgm:prSet/>
      <dgm:spPr/>
      <dgm:t>
        <a:bodyPr/>
        <a:lstStyle/>
        <a:p>
          <a:endParaRPr lang="en-US"/>
        </a:p>
      </dgm:t>
    </dgm:pt>
    <dgm:pt modelId="{1C765142-A7AB-46AE-A2C3-CD6CE39C6978}">
      <dgm:prSet/>
      <dgm:spPr/>
      <dgm:t>
        <a:bodyPr/>
        <a:lstStyle/>
        <a:p>
          <a:pPr>
            <a:lnSpc>
              <a:spcPct val="100000"/>
            </a:lnSpc>
          </a:pPr>
          <a:r>
            <a:rPr lang="en-US"/>
            <a:t>JavaScript</a:t>
          </a:r>
        </a:p>
      </dgm:t>
    </dgm:pt>
    <dgm:pt modelId="{F4CF55AB-885F-48EF-BD45-2E9DCE7F9F07}" type="parTrans" cxnId="{DEDB887C-8317-4D55-B725-01F80FB33A64}">
      <dgm:prSet/>
      <dgm:spPr/>
      <dgm:t>
        <a:bodyPr/>
        <a:lstStyle/>
        <a:p>
          <a:endParaRPr lang="en-US"/>
        </a:p>
      </dgm:t>
    </dgm:pt>
    <dgm:pt modelId="{C8B49C87-ECC9-4673-A491-6ECC8C95F5AF}" type="sibTrans" cxnId="{DEDB887C-8317-4D55-B725-01F80FB33A64}">
      <dgm:prSet/>
      <dgm:spPr/>
      <dgm:t>
        <a:bodyPr/>
        <a:lstStyle/>
        <a:p>
          <a:endParaRPr lang="en-US"/>
        </a:p>
      </dgm:t>
    </dgm:pt>
    <dgm:pt modelId="{57A18CA6-CFEE-440D-BE4C-57D58529BB21}">
      <dgm:prSet/>
      <dgm:spPr/>
      <dgm:t>
        <a:bodyPr/>
        <a:lstStyle/>
        <a:p>
          <a:pPr>
            <a:lnSpc>
              <a:spcPct val="100000"/>
            </a:lnSpc>
          </a:pPr>
          <a:r>
            <a:rPr lang="en-US"/>
            <a:t>CSS</a:t>
          </a:r>
        </a:p>
      </dgm:t>
    </dgm:pt>
    <dgm:pt modelId="{781391AF-4B68-42FA-8CE3-CD13C89BA372}" type="parTrans" cxnId="{BD62A486-4397-4CD5-AD2B-9BC2C5632D58}">
      <dgm:prSet/>
      <dgm:spPr/>
      <dgm:t>
        <a:bodyPr/>
        <a:lstStyle/>
        <a:p>
          <a:endParaRPr lang="en-US"/>
        </a:p>
      </dgm:t>
    </dgm:pt>
    <dgm:pt modelId="{42624A82-3FB9-4EE9-87BC-304806613994}" type="sibTrans" cxnId="{BD62A486-4397-4CD5-AD2B-9BC2C5632D58}">
      <dgm:prSet/>
      <dgm:spPr/>
      <dgm:t>
        <a:bodyPr/>
        <a:lstStyle/>
        <a:p>
          <a:endParaRPr lang="en-US"/>
        </a:p>
      </dgm:t>
    </dgm:pt>
    <dgm:pt modelId="{03AA34A0-6CFF-4BA4-A79F-872FF75DF9D1}">
      <dgm:prSet/>
      <dgm:spPr/>
      <dgm:t>
        <a:bodyPr/>
        <a:lstStyle/>
        <a:p>
          <a:pPr>
            <a:lnSpc>
              <a:spcPct val="100000"/>
            </a:lnSpc>
          </a:pPr>
          <a:r>
            <a:rPr lang="en-US"/>
            <a:t>Bootstrap 4</a:t>
          </a:r>
        </a:p>
      </dgm:t>
    </dgm:pt>
    <dgm:pt modelId="{D8BB17A7-B054-49E3-8EC1-EB9B1BAF3DA2}" type="parTrans" cxnId="{69472859-6FAC-433A-919D-07161D06FF2F}">
      <dgm:prSet/>
      <dgm:spPr/>
      <dgm:t>
        <a:bodyPr/>
        <a:lstStyle/>
        <a:p>
          <a:endParaRPr lang="en-US"/>
        </a:p>
      </dgm:t>
    </dgm:pt>
    <dgm:pt modelId="{3292855F-ECE5-4CF7-B26C-C1C72246B463}" type="sibTrans" cxnId="{69472859-6FAC-433A-919D-07161D06FF2F}">
      <dgm:prSet/>
      <dgm:spPr/>
      <dgm:t>
        <a:bodyPr/>
        <a:lstStyle/>
        <a:p>
          <a:endParaRPr lang="en-US"/>
        </a:p>
      </dgm:t>
    </dgm:pt>
    <dgm:pt modelId="{EC09DC34-6976-450D-85FB-81D04D561B92}">
      <dgm:prSet/>
      <dgm:spPr/>
      <dgm:t>
        <a:bodyPr/>
        <a:lstStyle/>
        <a:p>
          <a:pPr>
            <a:lnSpc>
              <a:spcPct val="100000"/>
            </a:lnSpc>
          </a:pPr>
          <a:r>
            <a:rPr lang="en-US"/>
            <a:t>jQuery</a:t>
          </a:r>
        </a:p>
      </dgm:t>
    </dgm:pt>
    <dgm:pt modelId="{82FC3125-68A3-4008-BD3F-C50285D9A3FB}" type="parTrans" cxnId="{E3E66FD8-F2C3-43E3-9A07-FBF5A9D0596A}">
      <dgm:prSet/>
      <dgm:spPr/>
      <dgm:t>
        <a:bodyPr/>
        <a:lstStyle/>
        <a:p>
          <a:endParaRPr lang="en-US"/>
        </a:p>
      </dgm:t>
    </dgm:pt>
    <dgm:pt modelId="{E6D7DF73-A282-460E-B6B7-8DE16A06A194}" type="sibTrans" cxnId="{E3E66FD8-F2C3-43E3-9A07-FBF5A9D0596A}">
      <dgm:prSet/>
      <dgm:spPr/>
      <dgm:t>
        <a:bodyPr/>
        <a:lstStyle/>
        <a:p>
          <a:endParaRPr lang="en-US"/>
        </a:p>
      </dgm:t>
    </dgm:pt>
    <dgm:pt modelId="{C233F76B-2C29-4995-B526-AFA531CD5187}">
      <dgm:prSet/>
      <dgm:spPr/>
      <dgm:t>
        <a:bodyPr/>
        <a:lstStyle/>
        <a:p>
          <a:pPr>
            <a:lnSpc>
              <a:spcPct val="100000"/>
            </a:lnSpc>
            <a:defRPr b="1"/>
          </a:pPr>
          <a:r>
            <a:rPr lang="en-US" b="1"/>
            <a:t>Back End</a:t>
          </a:r>
          <a:endParaRPr lang="en-US"/>
        </a:p>
      </dgm:t>
    </dgm:pt>
    <dgm:pt modelId="{338419E9-5FE5-4407-9CDA-E7CB6307475B}" type="parTrans" cxnId="{88E591BE-2FBF-48D1-929D-FF41C61DF7F0}">
      <dgm:prSet/>
      <dgm:spPr/>
      <dgm:t>
        <a:bodyPr/>
        <a:lstStyle/>
        <a:p>
          <a:endParaRPr lang="en-US"/>
        </a:p>
      </dgm:t>
    </dgm:pt>
    <dgm:pt modelId="{93F3D562-07BD-421F-8F52-C9BBD49F7883}" type="sibTrans" cxnId="{88E591BE-2FBF-48D1-929D-FF41C61DF7F0}">
      <dgm:prSet/>
      <dgm:spPr/>
      <dgm:t>
        <a:bodyPr/>
        <a:lstStyle/>
        <a:p>
          <a:endParaRPr lang="en-US"/>
        </a:p>
      </dgm:t>
    </dgm:pt>
    <dgm:pt modelId="{97AFA344-86EE-47E5-B684-B92DBC4DC4C9}">
      <dgm:prSet/>
      <dgm:spPr/>
      <dgm:t>
        <a:bodyPr/>
        <a:lstStyle/>
        <a:p>
          <a:pPr>
            <a:lnSpc>
              <a:spcPct val="100000"/>
            </a:lnSpc>
          </a:pPr>
          <a:r>
            <a:rPr lang="en-US"/>
            <a:t>SQLite</a:t>
          </a:r>
        </a:p>
      </dgm:t>
    </dgm:pt>
    <dgm:pt modelId="{2DE9473E-3A45-4EF0-9FA9-E2E31A2A70AF}" type="parTrans" cxnId="{6F67ACC9-AEE9-4575-9BC5-F23F4961443E}">
      <dgm:prSet/>
      <dgm:spPr/>
      <dgm:t>
        <a:bodyPr/>
        <a:lstStyle/>
        <a:p>
          <a:endParaRPr lang="en-US"/>
        </a:p>
      </dgm:t>
    </dgm:pt>
    <dgm:pt modelId="{E65FF153-50A9-4293-A74E-FB3744E9920D}" type="sibTrans" cxnId="{6F67ACC9-AEE9-4575-9BC5-F23F4961443E}">
      <dgm:prSet/>
      <dgm:spPr/>
      <dgm:t>
        <a:bodyPr/>
        <a:lstStyle/>
        <a:p>
          <a:endParaRPr lang="en-US"/>
        </a:p>
      </dgm:t>
    </dgm:pt>
    <dgm:pt modelId="{6F46672B-E48A-46AD-99E1-3936D4545183}">
      <dgm:prSet/>
      <dgm:spPr/>
      <dgm:t>
        <a:bodyPr/>
        <a:lstStyle/>
        <a:p>
          <a:pPr>
            <a:lnSpc>
              <a:spcPct val="100000"/>
            </a:lnSpc>
          </a:pPr>
          <a:r>
            <a:rPr lang="en-US"/>
            <a:t>Python - Flask</a:t>
          </a:r>
        </a:p>
      </dgm:t>
    </dgm:pt>
    <dgm:pt modelId="{68E19F3B-8F60-4FC9-BA91-276E72DFCF3A}" type="parTrans" cxnId="{7C3F4E25-CBEE-472B-B70B-4475CDF6D390}">
      <dgm:prSet/>
      <dgm:spPr/>
      <dgm:t>
        <a:bodyPr/>
        <a:lstStyle/>
        <a:p>
          <a:endParaRPr lang="en-US"/>
        </a:p>
      </dgm:t>
    </dgm:pt>
    <dgm:pt modelId="{7148CBE3-898A-4BC5-BE09-1FC5EE17B6F8}" type="sibTrans" cxnId="{7C3F4E25-CBEE-472B-B70B-4475CDF6D390}">
      <dgm:prSet/>
      <dgm:spPr/>
      <dgm:t>
        <a:bodyPr/>
        <a:lstStyle/>
        <a:p>
          <a:endParaRPr lang="en-US"/>
        </a:p>
      </dgm:t>
    </dgm:pt>
    <dgm:pt modelId="{CCF206C2-9912-4064-9D76-74A47A6E47E5}">
      <dgm:prSet/>
      <dgm:spPr/>
      <dgm:t>
        <a:bodyPr/>
        <a:lstStyle/>
        <a:p>
          <a:pPr>
            <a:lnSpc>
              <a:spcPct val="100000"/>
            </a:lnSpc>
            <a:defRPr b="1"/>
          </a:pPr>
          <a:r>
            <a:rPr lang="en-US" b="1"/>
            <a:t>API</a:t>
          </a:r>
          <a:endParaRPr lang="en-US"/>
        </a:p>
      </dgm:t>
    </dgm:pt>
    <dgm:pt modelId="{6EB56BF2-2F62-47B9-8726-0E5033726DC1}" type="parTrans" cxnId="{F1B6FF35-4927-45A3-B30D-DE153E29FC0A}">
      <dgm:prSet/>
      <dgm:spPr/>
      <dgm:t>
        <a:bodyPr/>
        <a:lstStyle/>
        <a:p>
          <a:endParaRPr lang="en-US"/>
        </a:p>
      </dgm:t>
    </dgm:pt>
    <dgm:pt modelId="{A49084A7-B4EF-44F3-90F2-C1C31CC4E529}" type="sibTrans" cxnId="{F1B6FF35-4927-45A3-B30D-DE153E29FC0A}">
      <dgm:prSet/>
      <dgm:spPr/>
      <dgm:t>
        <a:bodyPr/>
        <a:lstStyle/>
        <a:p>
          <a:endParaRPr lang="en-US"/>
        </a:p>
      </dgm:t>
    </dgm:pt>
    <dgm:pt modelId="{466A9D88-156E-4BB5-85A5-B4BAA2B1ECB9}">
      <dgm:prSet/>
      <dgm:spPr/>
      <dgm:t>
        <a:bodyPr/>
        <a:lstStyle/>
        <a:p>
          <a:pPr>
            <a:lnSpc>
              <a:spcPct val="100000"/>
            </a:lnSpc>
          </a:pPr>
          <a:r>
            <a:rPr lang="en-US"/>
            <a:t>Google Maps JavaScript API</a:t>
          </a:r>
        </a:p>
      </dgm:t>
    </dgm:pt>
    <dgm:pt modelId="{C7F29849-944E-4F25-8FDF-A642868298D0}" type="parTrans" cxnId="{036D793E-9F3E-457F-9249-9364037F4C2B}">
      <dgm:prSet/>
      <dgm:spPr/>
      <dgm:t>
        <a:bodyPr/>
        <a:lstStyle/>
        <a:p>
          <a:endParaRPr lang="en-US"/>
        </a:p>
      </dgm:t>
    </dgm:pt>
    <dgm:pt modelId="{1881034C-6B31-4061-83E7-2764C980C12A}" type="sibTrans" cxnId="{036D793E-9F3E-457F-9249-9364037F4C2B}">
      <dgm:prSet/>
      <dgm:spPr/>
      <dgm:t>
        <a:bodyPr/>
        <a:lstStyle/>
        <a:p>
          <a:endParaRPr lang="en-US"/>
        </a:p>
      </dgm:t>
    </dgm:pt>
    <dgm:pt modelId="{FAA45A70-62A8-4144-AC9E-58D1E87B739F}" type="pres">
      <dgm:prSet presAssocID="{4DB3B74B-FE9B-4C0E-A756-B0ED1D48B259}" presName="root" presStyleCnt="0">
        <dgm:presLayoutVars>
          <dgm:dir/>
          <dgm:resizeHandles val="exact"/>
        </dgm:presLayoutVars>
      </dgm:prSet>
      <dgm:spPr/>
    </dgm:pt>
    <dgm:pt modelId="{5368A5CB-9E35-4CCF-9AD8-EBB02FB7426B}" type="pres">
      <dgm:prSet presAssocID="{1F41BCB3-923A-4818-9D8B-D39695A2A86B}" presName="compNode" presStyleCnt="0"/>
      <dgm:spPr/>
    </dgm:pt>
    <dgm:pt modelId="{EB6B8F9E-53CF-44BA-A17C-70892D99EB91}" type="pres">
      <dgm:prSet presAssocID="{1F41BCB3-923A-4818-9D8B-D39695A2A86B}"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omputer"/>
        </a:ext>
      </dgm:extLst>
    </dgm:pt>
    <dgm:pt modelId="{5E0B4437-31E0-48CF-A422-E69B139DB8B3}" type="pres">
      <dgm:prSet presAssocID="{1F41BCB3-923A-4818-9D8B-D39695A2A86B}" presName="iconSpace" presStyleCnt="0"/>
      <dgm:spPr/>
    </dgm:pt>
    <dgm:pt modelId="{D93FCF5B-EDE9-4E90-A3D6-890481B768BA}" type="pres">
      <dgm:prSet presAssocID="{1F41BCB3-923A-4818-9D8B-D39695A2A86B}" presName="parTx" presStyleLbl="revTx" presStyleIdx="0" presStyleCnt="6">
        <dgm:presLayoutVars>
          <dgm:chMax val="0"/>
          <dgm:chPref val="0"/>
        </dgm:presLayoutVars>
      </dgm:prSet>
      <dgm:spPr/>
    </dgm:pt>
    <dgm:pt modelId="{CFEF6F73-9285-403D-ABED-7AAA45408AF7}" type="pres">
      <dgm:prSet presAssocID="{1F41BCB3-923A-4818-9D8B-D39695A2A86B}" presName="txSpace" presStyleCnt="0"/>
      <dgm:spPr/>
    </dgm:pt>
    <dgm:pt modelId="{2602778C-28B7-4453-AA3C-E4CD6406586A}" type="pres">
      <dgm:prSet presAssocID="{1F41BCB3-923A-4818-9D8B-D39695A2A86B}" presName="desTx" presStyleLbl="revTx" presStyleIdx="1" presStyleCnt="6">
        <dgm:presLayoutVars/>
      </dgm:prSet>
      <dgm:spPr/>
    </dgm:pt>
    <dgm:pt modelId="{4E040EC7-E93B-49D6-9720-24134873B173}" type="pres">
      <dgm:prSet presAssocID="{2161E799-75A5-4D8A-823D-2ACF84AFD078}" presName="sibTrans" presStyleCnt="0"/>
      <dgm:spPr/>
    </dgm:pt>
    <dgm:pt modelId="{5919C840-F0B6-4E38-A2C0-2B94584E313B}" type="pres">
      <dgm:prSet presAssocID="{C233F76B-2C29-4995-B526-AFA531CD5187}" presName="compNode" presStyleCnt="0"/>
      <dgm:spPr/>
    </dgm:pt>
    <dgm:pt modelId="{01FE0BA3-DFD3-449A-9017-1974E087DB6A}" type="pres">
      <dgm:prSet presAssocID="{C233F76B-2C29-4995-B526-AFA531CD5187}"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Flask"/>
        </a:ext>
      </dgm:extLst>
    </dgm:pt>
    <dgm:pt modelId="{D8A8C6F0-91C7-47B6-84DF-E691EDF53DC2}" type="pres">
      <dgm:prSet presAssocID="{C233F76B-2C29-4995-B526-AFA531CD5187}" presName="iconSpace" presStyleCnt="0"/>
      <dgm:spPr/>
    </dgm:pt>
    <dgm:pt modelId="{BE021611-59C1-4B5E-A647-71C1CC0A7B5D}" type="pres">
      <dgm:prSet presAssocID="{C233F76B-2C29-4995-B526-AFA531CD5187}" presName="parTx" presStyleLbl="revTx" presStyleIdx="2" presStyleCnt="6">
        <dgm:presLayoutVars>
          <dgm:chMax val="0"/>
          <dgm:chPref val="0"/>
        </dgm:presLayoutVars>
      </dgm:prSet>
      <dgm:spPr/>
    </dgm:pt>
    <dgm:pt modelId="{91A76417-3CCB-4388-8EBE-D423CEB0B7D2}" type="pres">
      <dgm:prSet presAssocID="{C233F76B-2C29-4995-B526-AFA531CD5187}" presName="txSpace" presStyleCnt="0"/>
      <dgm:spPr/>
    </dgm:pt>
    <dgm:pt modelId="{F33E11E9-35A2-4B7B-A7ED-1AFC9515B04F}" type="pres">
      <dgm:prSet presAssocID="{C233F76B-2C29-4995-B526-AFA531CD5187}" presName="desTx" presStyleLbl="revTx" presStyleIdx="3" presStyleCnt="6">
        <dgm:presLayoutVars/>
      </dgm:prSet>
      <dgm:spPr/>
    </dgm:pt>
    <dgm:pt modelId="{454176E6-0B51-45C6-93AD-6893BB8E6FC1}" type="pres">
      <dgm:prSet presAssocID="{93F3D562-07BD-421F-8F52-C9BBD49F7883}" presName="sibTrans" presStyleCnt="0"/>
      <dgm:spPr/>
    </dgm:pt>
    <dgm:pt modelId="{5D4C4CA5-44FF-4AFE-AD91-B448F6779ECB}" type="pres">
      <dgm:prSet presAssocID="{CCF206C2-9912-4064-9D76-74A47A6E47E5}" presName="compNode" presStyleCnt="0"/>
      <dgm:spPr/>
    </dgm:pt>
    <dgm:pt modelId="{487042E5-A615-4B53-888A-C684C19B8949}" type="pres">
      <dgm:prSet presAssocID="{CCF206C2-9912-4064-9D76-74A47A6E47E5}"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atabase"/>
        </a:ext>
      </dgm:extLst>
    </dgm:pt>
    <dgm:pt modelId="{69DC702D-734F-4931-B58C-789CE898D1B2}" type="pres">
      <dgm:prSet presAssocID="{CCF206C2-9912-4064-9D76-74A47A6E47E5}" presName="iconSpace" presStyleCnt="0"/>
      <dgm:spPr/>
    </dgm:pt>
    <dgm:pt modelId="{FECA6540-2275-4D03-9300-190EBABD3535}" type="pres">
      <dgm:prSet presAssocID="{CCF206C2-9912-4064-9D76-74A47A6E47E5}" presName="parTx" presStyleLbl="revTx" presStyleIdx="4" presStyleCnt="6">
        <dgm:presLayoutVars>
          <dgm:chMax val="0"/>
          <dgm:chPref val="0"/>
        </dgm:presLayoutVars>
      </dgm:prSet>
      <dgm:spPr/>
    </dgm:pt>
    <dgm:pt modelId="{3527D6AB-78B5-418A-B507-E6C6782C58B3}" type="pres">
      <dgm:prSet presAssocID="{CCF206C2-9912-4064-9D76-74A47A6E47E5}" presName="txSpace" presStyleCnt="0"/>
      <dgm:spPr/>
    </dgm:pt>
    <dgm:pt modelId="{8294E778-6B33-4CFF-9F41-D45335ECA42A}" type="pres">
      <dgm:prSet presAssocID="{CCF206C2-9912-4064-9D76-74A47A6E47E5}" presName="desTx" presStyleLbl="revTx" presStyleIdx="5" presStyleCnt="6">
        <dgm:presLayoutVars/>
      </dgm:prSet>
      <dgm:spPr/>
    </dgm:pt>
  </dgm:ptLst>
  <dgm:cxnLst>
    <dgm:cxn modelId="{EDBFD30E-F18C-4796-A5AF-A9626AAA0006}" srcId="{1F41BCB3-923A-4818-9D8B-D39695A2A86B}" destId="{27027497-D5E2-4C4E-ABB2-E3540981CDD4}" srcOrd="0" destOrd="0" parTransId="{8A56F260-77D7-403B-A848-C26DFD73D937}" sibTransId="{F10F689A-A344-4856-8268-48F923DA6FFF}"/>
    <dgm:cxn modelId="{4A581C1A-01F9-4507-9725-E189DBCE5C3F}" type="presOf" srcId="{4DB3B74B-FE9B-4C0E-A756-B0ED1D48B259}" destId="{FAA45A70-62A8-4144-AC9E-58D1E87B739F}" srcOrd="0" destOrd="0" presId="urn:microsoft.com/office/officeart/2018/5/layout/CenteredIconLabelDescriptionList"/>
    <dgm:cxn modelId="{26D7181D-C3EB-4B77-8865-A7845D4C9890}" type="presOf" srcId="{1C765142-A7AB-46AE-A2C3-CD6CE39C6978}" destId="{2602778C-28B7-4453-AA3C-E4CD6406586A}" srcOrd="0" destOrd="1" presId="urn:microsoft.com/office/officeart/2018/5/layout/CenteredIconLabelDescriptionList"/>
    <dgm:cxn modelId="{7C3F4E25-CBEE-472B-B70B-4475CDF6D390}" srcId="{C233F76B-2C29-4995-B526-AFA531CD5187}" destId="{6F46672B-E48A-46AD-99E1-3936D4545183}" srcOrd="1" destOrd="0" parTransId="{68E19F3B-8F60-4FC9-BA91-276E72DFCF3A}" sibTransId="{7148CBE3-898A-4BC5-BE09-1FC5EE17B6F8}"/>
    <dgm:cxn modelId="{F1B6FF35-4927-45A3-B30D-DE153E29FC0A}" srcId="{4DB3B74B-FE9B-4C0E-A756-B0ED1D48B259}" destId="{CCF206C2-9912-4064-9D76-74A47A6E47E5}" srcOrd="2" destOrd="0" parTransId="{6EB56BF2-2F62-47B9-8726-0E5033726DC1}" sibTransId="{A49084A7-B4EF-44F3-90F2-C1C31CC4E529}"/>
    <dgm:cxn modelId="{036D793E-9F3E-457F-9249-9364037F4C2B}" srcId="{CCF206C2-9912-4064-9D76-74A47A6E47E5}" destId="{466A9D88-156E-4BB5-85A5-B4BAA2B1ECB9}" srcOrd="0" destOrd="0" parTransId="{C7F29849-944E-4F25-8FDF-A642868298D0}" sibTransId="{1881034C-6B31-4061-83E7-2764C980C12A}"/>
    <dgm:cxn modelId="{517C975B-9A71-4F07-993F-44E3D91782AD}" type="presOf" srcId="{466A9D88-156E-4BB5-85A5-B4BAA2B1ECB9}" destId="{8294E778-6B33-4CFF-9F41-D45335ECA42A}" srcOrd="0" destOrd="0" presId="urn:microsoft.com/office/officeart/2018/5/layout/CenteredIconLabelDescriptionList"/>
    <dgm:cxn modelId="{53FD745E-79F0-4719-A537-E77155432D37}" type="presOf" srcId="{EC09DC34-6976-450D-85FB-81D04D561B92}" destId="{2602778C-28B7-4453-AA3C-E4CD6406586A}" srcOrd="0" destOrd="4" presId="urn:microsoft.com/office/officeart/2018/5/layout/CenteredIconLabelDescriptionList"/>
    <dgm:cxn modelId="{4033756E-7431-49F0-876C-DF966C5531E7}" srcId="{4DB3B74B-FE9B-4C0E-A756-B0ED1D48B259}" destId="{1F41BCB3-923A-4818-9D8B-D39695A2A86B}" srcOrd="0" destOrd="0" parTransId="{4613C970-9A50-455C-93A7-C342F272FE03}" sibTransId="{2161E799-75A5-4D8A-823D-2ACF84AFD078}"/>
    <dgm:cxn modelId="{152E6478-35C3-4019-98CE-0EBECCCF5051}" type="presOf" srcId="{6F46672B-E48A-46AD-99E1-3936D4545183}" destId="{F33E11E9-35A2-4B7B-A7ED-1AFC9515B04F}" srcOrd="0" destOrd="1" presId="urn:microsoft.com/office/officeart/2018/5/layout/CenteredIconLabelDescriptionList"/>
    <dgm:cxn modelId="{69472859-6FAC-433A-919D-07161D06FF2F}" srcId="{1F41BCB3-923A-4818-9D8B-D39695A2A86B}" destId="{03AA34A0-6CFF-4BA4-A79F-872FF75DF9D1}" srcOrd="3" destOrd="0" parTransId="{D8BB17A7-B054-49E3-8EC1-EB9B1BAF3DA2}" sibTransId="{3292855F-ECE5-4CF7-B26C-C1C72246B463}"/>
    <dgm:cxn modelId="{DEDB887C-8317-4D55-B725-01F80FB33A64}" srcId="{1F41BCB3-923A-4818-9D8B-D39695A2A86B}" destId="{1C765142-A7AB-46AE-A2C3-CD6CE39C6978}" srcOrd="1" destOrd="0" parTransId="{F4CF55AB-885F-48EF-BD45-2E9DCE7F9F07}" sibTransId="{C8B49C87-ECC9-4673-A491-6ECC8C95F5AF}"/>
    <dgm:cxn modelId="{BD62A486-4397-4CD5-AD2B-9BC2C5632D58}" srcId="{1F41BCB3-923A-4818-9D8B-D39695A2A86B}" destId="{57A18CA6-CFEE-440D-BE4C-57D58529BB21}" srcOrd="2" destOrd="0" parTransId="{781391AF-4B68-42FA-8CE3-CD13C89BA372}" sibTransId="{42624A82-3FB9-4EE9-87BC-304806613994}"/>
    <dgm:cxn modelId="{9A9C9E90-F350-4837-8A17-474BB2837120}" type="presOf" srcId="{97AFA344-86EE-47E5-B684-B92DBC4DC4C9}" destId="{F33E11E9-35A2-4B7B-A7ED-1AFC9515B04F}" srcOrd="0" destOrd="0" presId="urn:microsoft.com/office/officeart/2018/5/layout/CenteredIconLabelDescriptionList"/>
    <dgm:cxn modelId="{E95F0CA6-F004-435B-BBEE-98E74AF40CA9}" type="presOf" srcId="{27027497-D5E2-4C4E-ABB2-E3540981CDD4}" destId="{2602778C-28B7-4453-AA3C-E4CD6406586A}" srcOrd="0" destOrd="0" presId="urn:microsoft.com/office/officeart/2018/5/layout/CenteredIconLabelDescriptionList"/>
    <dgm:cxn modelId="{B36C55BE-D019-4C71-928C-75FAFA87B225}" type="presOf" srcId="{1F41BCB3-923A-4818-9D8B-D39695A2A86B}" destId="{D93FCF5B-EDE9-4E90-A3D6-890481B768BA}" srcOrd="0" destOrd="0" presId="urn:microsoft.com/office/officeart/2018/5/layout/CenteredIconLabelDescriptionList"/>
    <dgm:cxn modelId="{88E591BE-2FBF-48D1-929D-FF41C61DF7F0}" srcId="{4DB3B74B-FE9B-4C0E-A756-B0ED1D48B259}" destId="{C233F76B-2C29-4995-B526-AFA531CD5187}" srcOrd="1" destOrd="0" parTransId="{338419E9-5FE5-4407-9CDA-E7CB6307475B}" sibTransId="{93F3D562-07BD-421F-8F52-C9BBD49F7883}"/>
    <dgm:cxn modelId="{1DBACDC4-F477-427E-A55D-B67B6A5A2276}" type="presOf" srcId="{CCF206C2-9912-4064-9D76-74A47A6E47E5}" destId="{FECA6540-2275-4D03-9300-190EBABD3535}" srcOrd="0" destOrd="0" presId="urn:microsoft.com/office/officeart/2018/5/layout/CenteredIconLabelDescriptionList"/>
    <dgm:cxn modelId="{6F67ACC9-AEE9-4575-9BC5-F23F4961443E}" srcId="{C233F76B-2C29-4995-B526-AFA531CD5187}" destId="{97AFA344-86EE-47E5-B684-B92DBC4DC4C9}" srcOrd="0" destOrd="0" parTransId="{2DE9473E-3A45-4EF0-9FA9-E2E31A2A70AF}" sibTransId="{E65FF153-50A9-4293-A74E-FB3744E9920D}"/>
    <dgm:cxn modelId="{E1B6BCCE-FFBB-449F-9455-33F55B5B2821}" type="presOf" srcId="{C233F76B-2C29-4995-B526-AFA531CD5187}" destId="{BE021611-59C1-4B5E-A647-71C1CC0A7B5D}" srcOrd="0" destOrd="0" presId="urn:microsoft.com/office/officeart/2018/5/layout/CenteredIconLabelDescriptionList"/>
    <dgm:cxn modelId="{E3E66FD8-F2C3-43E3-9A07-FBF5A9D0596A}" srcId="{1F41BCB3-923A-4818-9D8B-D39695A2A86B}" destId="{EC09DC34-6976-450D-85FB-81D04D561B92}" srcOrd="4" destOrd="0" parTransId="{82FC3125-68A3-4008-BD3F-C50285D9A3FB}" sibTransId="{E6D7DF73-A282-460E-B6B7-8DE16A06A194}"/>
    <dgm:cxn modelId="{F80732F6-81FA-4520-9E98-710523BCF96E}" type="presOf" srcId="{03AA34A0-6CFF-4BA4-A79F-872FF75DF9D1}" destId="{2602778C-28B7-4453-AA3C-E4CD6406586A}" srcOrd="0" destOrd="3" presId="urn:microsoft.com/office/officeart/2018/5/layout/CenteredIconLabelDescriptionList"/>
    <dgm:cxn modelId="{2B5B76FE-0C8C-4D7C-A3ED-94ABF32581DF}" type="presOf" srcId="{57A18CA6-CFEE-440D-BE4C-57D58529BB21}" destId="{2602778C-28B7-4453-AA3C-E4CD6406586A}" srcOrd="0" destOrd="2" presId="urn:microsoft.com/office/officeart/2018/5/layout/CenteredIconLabelDescriptionList"/>
    <dgm:cxn modelId="{B3E49A31-1115-4A5E-9F4A-FA26DA57C89A}" type="presParOf" srcId="{FAA45A70-62A8-4144-AC9E-58D1E87B739F}" destId="{5368A5CB-9E35-4CCF-9AD8-EBB02FB7426B}" srcOrd="0" destOrd="0" presId="urn:microsoft.com/office/officeart/2018/5/layout/CenteredIconLabelDescriptionList"/>
    <dgm:cxn modelId="{0C82874D-BEDD-412D-83A6-835368337CB1}" type="presParOf" srcId="{5368A5CB-9E35-4CCF-9AD8-EBB02FB7426B}" destId="{EB6B8F9E-53CF-44BA-A17C-70892D99EB91}" srcOrd="0" destOrd="0" presId="urn:microsoft.com/office/officeart/2018/5/layout/CenteredIconLabelDescriptionList"/>
    <dgm:cxn modelId="{CF561FA1-8AF1-4745-BD43-CB2CC4411356}" type="presParOf" srcId="{5368A5CB-9E35-4CCF-9AD8-EBB02FB7426B}" destId="{5E0B4437-31E0-48CF-A422-E69B139DB8B3}" srcOrd="1" destOrd="0" presId="urn:microsoft.com/office/officeart/2018/5/layout/CenteredIconLabelDescriptionList"/>
    <dgm:cxn modelId="{3F0F1BB9-6DF1-4E2E-9107-CB9866E10637}" type="presParOf" srcId="{5368A5CB-9E35-4CCF-9AD8-EBB02FB7426B}" destId="{D93FCF5B-EDE9-4E90-A3D6-890481B768BA}" srcOrd="2" destOrd="0" presId="urn:microsoft.com/office/officeart/2018/5/layout/CenteredIconLabelDescriptionList"/>
    <dgm:cxn modelId="{45F9A5E1-AF14-48C8-8031-0F9646378E8D}" type="presParOf" srcId="{5368A5CB-9E35-4CCF-9AD8-EBB02FB7426B}" destId="{CFEF6F73-9285-403D-ABED-7AAA45408AF7}" srcOrd="3" destOrd="0" presId="urn:microsoft.com/office/officeart/2018/5/layout/CenteredIconLabelDescriptionList"/>
    <dgm:cxn modelId="{0C9F651C-47CE-409F-9105-2C59EECE670D}" type="presParOf" srcId="{5368A5CB-9E35-4CCF-9AD8-EBB02FB7426B}" destId="{2602778C-28B7-4453-AA3C-E4CD6406586A}" srcOrd="4" destOrd="0" presId="urn:microsoft.com/office/officeart/2018/5/layout/CenteredIconLabelDescriptionList"/>
    <dgm:cxn modelId="{10878CBF-3C54-4373-A2FF-EF3FDBF49DFD}" type="presParOf" srcId="{FAA45A70-62A8-4144-AC9E-58D1E87B739F}" destId="{4E040EC7-E93B-49D6-9720-24134873B173}" srcOrd="1" destOrd="0" presId="urn:microsoft.com/office/officeart/2018/5/layout/CenteredIconLabelDescriptionList"/>
    <dgm:cxn modelId="{65932F0D-8E9F-4CC9-BFE5-8CE0F998A20A}" type="presParOf" srcId="{FAA45A70-62A8-4144-AC9E-58D1E87B739F}" destId="{5919C840-F0B6-4E38-A2C0-2B94584E313B}" srcOrd="2" destOrd="0" presId="urn:microsoft.com/office/officeart/2018/5/layout/CenteredIconLabelDescriptionList"/>
    <dgm:cxn modelId="{C8144C21-CD12-4548-8F59-DF7937411DB7}" type="presParOf" srcId="{5919C840-F0B6-4E38-A2C0-2B94584E313B}" destId="{01FE0BA3-DFD3-449A-9017-1974E087DB6A}" srcOrd="0" destOrd="0" presId="urn:microsoft.com/office/officeart/2018/5/layout/CenteredIconLabelDescriptionList"/>
    <dgm:cxn modelId="{ADE8F8B4-1996-49CA-9AE0-C077B5C9816D}" type="presParOf" srcId="{5919C840-F0B6-4E38-A2C0-2B94584E313B}" destId="{D8A8C6F0-91C7-47B6-84DF-E691EDF53DC2}" srcOrd="1" destOrd="0" presId="urn:microsoft.com/office/officeart/2018/5/layout/CenteredIconLabelDescriptionList"/>
    <dgm:cxn modelId="{A80ED92D-A357-49C7-A62A-CB0777C18679}" type="presParOf" srcId="{5919C840-F0B6-4E38-A2C0-2B94584E313B}" destId="{BE021611-59C1-4B5E-A647-71C1CC0A7B5D}" srcOrd="2" destOrd="0" presId="urn:microsoft.com/office/officeart/2018/5/layout/CenteredIconLabelDescriptionList"/>
    <dgm:cxn modelId="{DE46EE06-DD54-4573-8A1F-728E0AA45A8F}" type="presParOf" srcId="{5919C840-F0B6-4E38-A2C0-2B94584E313B}" destId="{91A76417-3CCB-4388-8EBE-D423CEB0B7D2}" srcOrd="3" destOrd="0" presId="urn:microsoft.com/office/officeart/2018/5/layout/CenteredIconLabelDescriptionList"/>
    <dgm:cxn modelId="{E0DEDCAF-0D80-433D-B82F-7ABC1E2FD6ED}" type="presParOf" srcId="{5919C840-F0B6-4E38-A2C0-2B94584E313B}" destId="{F33E11E9-35A2-4B7B-A7ED-1AFC9515B04F}" srcOrd="4" destOrd="0" presId="urn:microsoft.com/office/officeart/2018/5/layout/CenteredIconLabelDescriptionList"/>
    <dgm:cxn modelId="{B4EFB845-F71D-4FBB-B65E-EC49FDA2546B}" type="presParOf" srcId="{FAA45A70-62A8-4144-AC9E-58D1E87B739F}" destId="{454176E6-0B51-45C6-93AD-6893BB8E6FC1}" srcOrd="3" destOrd="0" presId="urn:microsoft.com/office/officeart/2018/5/layout/CenteredIconLabelDescriptionList"/>
    <dgm:cxn modelId="{26427CC5-BC60-4EB9-9A2F-E8F654F28331}" type="presParOf" srcId="{FAA45A70-62A8-4144-AC9E-58D1E87B739F}" destId="{5D4C4CA5-44FF-4AFE-AD91-B448F6779ECB}" srcOrd="4" destOrd="0" presId="urn:microsoft.com/office/officeart/2018/5/layout/CenteredIconLabelDescriptionList"/>
    <dgm:cxn modelId="{8E830045-CB04-49E2-9470-05A51B8FDBED}" type="presParOf" srcId="{5D4C4CA5-44FF-4AFE-AD91-B448F6779ECB}" destId="{487042E5-A615-4B53-888A-C684C19B8949}" srcOrd="0" destOrd="0" presId="urn:microsoft.com/office/officeart/2018/5/layout/CenteredIconLabelDescriptionList"/>
    <dgm:cxn modelId="{0621A411-6D71-4698-89C0-FEFEAEC10A40}" type="presParOf" srcId="{5D4C4CA5-44FF-4AFE-AD91-B448F6779ECB}" destId="{69DC702D-734F-4931-B58C-789CE898D1B2}" srcOrd="1" destOrd="0" presId="urn:microsoft.com/office/officeart/2018/5/layout/CenteredIconLabelDescriptionList"/>
    <dgm:cxn modelId="{15503689-3267-4960-8C5B-35884B326F18}" type="presParOf" srcId="{5D4C4CA5-44FF-4AFE-AD91-B448F6779ECB}" destId="{FECA6540-2275-4D03-9300-190EBABD3535}" srcOrd="2" destOrd="0" presId="urn:microsoft.com/office/officeart/2018/5/layout/CenteredIconLabelDescriptionList"/>
    <dgm:cxn modelId="{3042A386-3D04-4121-8FCB-100F959B53B2}" type="presParOf" srcId="{5D4C4CA5-44FF-4AFE-AD91-B448F6779ECB}" destId="{3527D6AB-78B5-418A-B507-E6C6782C58B3}" srcOrd="3" destOrd="0" presId="urn:microsoft.com/office/officeart/2018/5/layout/CenteredIconLabelDescriptionList"/>
    <dgm:cxn modelId="{8B1BCB46-D349-4D47-913A-EAF397BF667C}" type="presParOf" srcId="{5D4C4CA5-44FF-4AFE-AD91-B448F6779ECB}" destId="{8294E778-6B33-4CFF-9F41-D45335ECA42A}" srcOrd="4" destOrd="0" presId="urn:microsoft.com/office/officeart/2018/5/layout/Centered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CB7B221-3A7B-403C-8299-E6CB4D08E5F2}">
      <dsp:nvSpPr>
        <dsp:cNvPr id="0" name=""/>
        <dsp:cNvSpPr/>
      </dsp:nvSpPr>
      <dsp:spPr>
        <a:xfrm>
          <a:off x="0" y="261195"/>
          <a:ext cx="8353233" cy="226800"/>
        </a:xfrm>
        <a:prstGeom prst="rect">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5EC7FFE-EEA9-4CB9-AADE-D1F3E0CCA833}">
      <dsp:nvSpPr>
        <dsp:cNvPr id="0" name=""/>
        <dsp:cNvSpPr/>
      </dsp:nvSpPr>
      <dsp:spPr>
        <a:xfrm>
          <a:off x="417661" y="128355"/>
          <a:ext cx="5847263" cy="265680"/>
        </a:xfrm>
        <a:prstGeom prst="roundRect">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221013" tIns="0" rIns="221013" bIns="0" numCol="1" spcCol="1270" anchor="ctr" anchorCtr="0">
          <a:noAutofit/>
        </a:bodyPr>
        <a:lstStyle/>
        <a:p>
          <a:pPr marL="0" lvl="0" indent="0" algn="l" defTabSz="400050">
            <a:lnSpc>
              <a:spcPct val="90000"/>
            </a:lnSpc>
            <a:spcBef>
              <a:spcPct val="0"/>
            </a:spcBef>
            <a:spcAft>
              <a:spcPct val="35000"/>
            </a:spcAft>
            <a:buNone/>
          </a:pPr>
          <a:r>
            <a:rPr lang="en-US" sz="900" kern="1200"/>
            <a:t>Project Overview</a:t>
          </a:r>
        </a:p>
      </dsp:txBody>
      <dsp:txXfrm>
        <a:off x="430630" y="141324"/>
        <a:ext cx="5821325" cy="239742"/>
      </dsp:txXfrm>
    </dsp:sp>
    <dsp:sp modelId="{7062B1F1-CFF0-412F-B27F-8EFC0CE1A7C6}">
      <dsp:nvSpPr>
        <dsp:cNvPr id="0" name=""/>
        <dsp:cNvSpPr/>
      </dsp:nvSpPr>
      <dsp:spPr>
        <a:xfrm>
          <a:off x="0" y="669435"/>
          <a:ext cx="8353233" cy="226800"/>
        </a:xfrm>
        <a:prstGeom prst="rect">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F104788-1C9E-451B-88F3-DFADA554178D}">
      <dsp:nvSpPr>
        <dsp:cNvPr id="0" name=""/>
        <dsp:cNvSpPr/>
      </dsp:nvSpPr>
      <dsp:spPr>
        <a:xfrm>
          <a:off x="417661" y="536595"/>
          <a:ext cx="5847263" cy="265680"/>
        </a:xfrm>
        <a:prstGeom prst="roundRect">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221013" tIns="0" rIns="221013" bIns="0" numCol="1" spcCol="1270" anchor="ctr" anchorCtr="0">
          <a:noAutofit/>
        </a:bodyPr>
        <a:lstStyle/>
        <a:p>
          <a:pPr marL="0" lvl="0" indent="0" algn="l" defTabSz="400050">
            <a:lnSpc>
              <a:spcPct val="90000"/>
            </a:lnSpc>
            <a:spcBef>
              <a:spcPct val="0"/>
            </a:spcBef>
            <a:spcAft>
              <a:spcPct val="35000"/>
            </a:spcAft>
            <a:buNone/>
          </a:pPr>
          <a:r>
            <a:rPr lang="en-US" sz="900" kern="1200"/>
            <a:t>Problem Statement</a:t>
          </a:r>
        </a:p>
      </dsp:txBody>
      <dsp:txXfrm>
        <a:off x="430630" y="549564"/>
        <a:ext cx="5821325" cy="239742"/>
      </dsp:txXfrm>
    </dsp:sp>
    <dsp:sp modelId="{55417902-C386-4F05-9FF8-C5747AC20E69}">
      <dsp:nvSpPr>
        <dsp:cNvPr id="0" name=""/>
        <dsp:cNvSpPr/>
      </dsp:nvSpPr>
      <dsp:spPr>
        <a:xfrm>
          <a:off x="0" y="1077675"/>
          <a:ext cx="8353233" cy="226800"/>
        </a:xfrm>
        <a:prstGeom prst="rect">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08277AE-7B6D-4686-8DAC-3565FCBD1C26}">
      <dsp:nvSpPr>
        <dsp:cNvPr id="0" name=""/>
        <dsp:cNvSpPr/>
      </dsp:nvSpPr>
      <dsp:spPr>
        <a:xfrm>
          <a:off x="417661" y="944835"/>
          <a:ext cx="5847263" cy="265680"/>
        </a:xfrm>
        <a:prstGeom prst="roundRect">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221013" tIns="0" rIns="221013" bIns="0" numCol="1" spcCol="1270" anchor="ctr" anchorCtr="0">
          <a:noAutofit/>
        </a:bodyPr>
        <a:lstStyle/>
        <a:p>
          <a:pPr marL="0" lvl="0" indent="0" algn="l" defTabSz="400050">
            <a:lnSpc>
              <a:spcPct val="90000"/>
            </a:lnSpc>
            <a:spcBef>
              <a:spcPct val="0"/>
            </a:spcBef>
            <a:spcAft>
              <a:spcPct val="35000"/>
            </a:spcAft>
            <a:buNone/>
          </a:pPr>
          <a:r>
            <a:rPr lang="en-US" sz="900" kern="1200"/>
            <a:t>Proposed Solution</a:t>
          </a:r>
        </a:p>
      </dsp:txBody>
      <dsp:txXfrm>
        <a:off x="430630" y="957804"/>
        <a:ext cx="5821325" cy="239742"/>
      </dsp:txXfrm>
    </dsp:sp>
    <dsp:sp modelId="{AA2173B3-BB13-4D2A-B453-5C1DB726E5C4}">
      <dsp:nvSpPr>
        <dsp:cNvPr id="0" name=""/>
        <dsp:cNvSpPr/>
      </dsp:nvSpPr>
      <dsp:spPr>
        <a:xfrm>
          <a:off x="0" y="1485915"/>
          <a:ext cx="8353233" cy="226800"/>
        </a:xfrm>
        <a:prstGeom prst="rect">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F49B60F-C1A0-41A2-85AB-85BB11FA36D2}">
      <dsp:nvSpPr>
        <dsp:cNvPr id="0" name=""/>
        <dsp:cNvSpPr/>
      </dsp:nvSpPr>
      <dsp:spPr>
        <a:xfrm>
          <a:off x="417661" y="1353075"/>
          <a:ext cx="5847263" cy="265680"/>
        </a:xfrm>
        <a:prstGeom prst="roundRect">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221013" tIns="0" rIns="221013" bIns="0" numCol="1" spcCol="1270" anchor="ctr" anchorCtr="0">
          <a:noAutofit/>
        </a:bodyPr>
        <a:lstStyle/>
        <a:p>
          <a:pPr marL="0" lvl="0" indent="0" algn="l" defTabSz="400050">
            <a:lnSpc>
              <a:spcPct val="90000"/>
            </a:lnSpc>
            <a:spcBef>
              <a:spcPct val="0"/>
            </a:spcBef>
            <a:spcAft>
              <a:spcPct val="35000"/>
            </a:spcAft>
            <a:buNone/>
          </a:pPr>
          <a:r>
            <a:rPr lang="en-US" sz="900" kern="1200"/>
            <a:t>Project Roadmap</a:t>
          </a:r>
        </a:p>
      </dsp:txBody>
      <dsp:txXfrm>
        <a:off x="430630" y="1366044"/>
        <a:ext cx="5821325" cy="239742"/>
      </dsp:txXfrm>
    </dsp:sp>
    <dsp:sp modelId="{D83F39F1-8D40-457A-A9EC-16C424106725}">
      <dsp:nvSpPr>
        <dsp:cNvPr id="0" name=""/>
        <dsp:cNvSpPr/>
      </dsp:nvSpPr>
      <dsp:spPr>
        <a:xfrm>
          <a:off x="0" y="1894155"/>
          <a:ext cx="8353233" cy="226800"/>
        </a:xfrm>
        <a:prstGeom prst="rect">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FC70359-B9D9-4EBD-B4A0-C061A612D1DB}">
      <dsp:nvSpPr>
        <dsp:cNvPr id="0" name=""/>
        <dsp:cNvSpPr/>
      </dsp:nvSpPr>
      <dsp:spPr>
        <a:xfrm>
          <a:off x="417661" y="1761315"/>
          <a:ext cx="5847263" cy="265680"/>
        </a:xfrm>
        <a:prstGeom prst="roundRect">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221013" tIns="0" rIns="221013" bIns="0" numCol="1" spcCol="1270" anchor="ctr" anchorCtr="0">
          <a:noAutofit/>
        </a:bodyPr>
        <a:lstStyle/>
        <a:p>
          <a:pPr marL="0" lvl="0" indent="0" algn="l" defTabSz="400050">
            <a:lnSpc>
              <a:spcPct val="90000"/>
            </a:lnSpc>
            <a:spcBef>
              <a:spcPct val="0"/>
            </a:spcBef>
            <a:spcAft>
              <a:spcPct val="35000"/>
            </a:spcAft>
            <a:buNone/>
          </a:pPr>
          <a:r>
            <a:rPr lang="en-US" sz="900" kern="1200"/>
            <a:t>Technology Used</a:t>
          </a:r>
        </a:p>
      </dsp:txBody>
      <dsp:txXfrm>
        <a:off x="430630" y="1774284"/>
        <a:ext cx="5821325" cy="239742"/>
      </dsp:txXfrm>
    </dsp:sp>
    <dsp:sp modelId="{0F2A94C4-C667-4F45-9BF0-AAE8BD1E6607}">
      <dsp:nvSpPr>
        <dsp:cNvPr id="0" name=""/>
        <dsp:cNvSpPr/>
      </dsp:nvSpPr>
      <dsp:spPr>
        <a:xfrm>
          <a:off x="0" y="2302395"/>
          <a:ext cx="8353233" cy="226800"/>
        </a:xfrm>
        <a:prstGeom prst="rect">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2D17200-11E3-4322-9088-7CC2A204D47B}">
      <dsp:nvSpPr>
        <dsp:cNvPr id="0" name=""/>
        <dsp:cNvSpPr/>
      </dsp:nvSpPr>
      <dsp:spPr>
        <a:xfrm>
          <a:off x="417661" y="2169555"/>
          <a:ext cx="5847263" cy="265680"/>
        </a:xfrm>
        <a:prstGeom prst="roundRect">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221013" tIns="0" rIns="221013" bIns="0" numCol="1" spcCol="1270" anchor="ctr" anchorCtr="0">
          <a:noAutofit/>
        </a:bodyPr>
        <a:lstStyle/>
        <a:p>
          <a:pPr marL="0" lvl="0" indent="0" algn="l" defTabSz="400050">
            <a:lnSpc>
              <a:spcPct val="90000"/>
            </a:lnSpc>
            <a:spcBef>
              <a:spcPct val="0"/>
            </a:spcBef>
            <a:spcAft>
              <a:spcPct val="35000"/>
            </a:spcAft>
            <a:buNone/>
          </a:pPr>
          <a:r>
            <a:rPr lang="en-US" sz="900" kern="1200"/>
            <a:t>Architectural Design</a:t>
          </a:r>
        </a:p>
      </dsp:txBody>
      <dsp:txXfrm>
        <a:off x="430630" y="2182524"/>
        <a:ext cx="5821325" cy="239742"/>
      </dsp:txXfrm>
    </dsp:sp>
    <dsp:sp modelId="{36911CD9-FC53-4B8E-8B99-8109B3578013}">
      <dsp:nvSpPr>
        <dsp:cNvPr id="0" name=""/>
        <dsp:cNvSpPr/>
      </dsp:nvSpPr>
      <dsp:spPr>
        <a:xfrm>
          <a:off x="0" y="2710635"/>
          <a:ext cx="8353233" cy="226800"/>
        </a:xfrm>
        <a:prstGeom prst="rect">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A7CAFE3-2BC1-4134-84F0-8A116DEBDAB5}">
      <dsp:nvSpPr>
        <dsp:cNvPr id="0" name=""/>
        <dsp:cNvSpPr/>
      </dsp:nvSpPr>
      <dsp:spPr>
        <a:xfrm>
          <a:off x="417661" y="2577795"/>
          <a:ext cx="5847263" cy="265680"/>
        </a:xfrm>
        <a:prstGeom prst="roundRect">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221013" tIns="0" rIns="221013" bIns="0" numCol="1" spcCol="1270" anchor="ctr" anchorCtr="0">
          <a:noAutofit/>
        </a:bodyPr>
        <a:lstStyle/>
        <a:p>
          <a:pPr marL="0" lvl="0" indent="0" algn="l" defTabSz="400050">
            <a:lnSpc>
              <a:spcPct val="90000"/>
            </a:lnSpc>
            <a:spcBef>
              <a:spcPct val="0"/>
            </a:spcBef>
            <a:spcAft>
              <a:spcPct val="35000"/>
            </a:spcAft>
            <a:buNone/>
          </a:pPr>
          <a:r>
            <a:rPr lang="en-US" sz="900" kern="1200"/>
            <a:t>Reference Screenshots</a:t>
          </a:r>
        </a:p>
      </dsp:txBody>
      <dsp:txXfrm>
        <a:off x="430630" y="2590764"/>
        <a:ext cx="5821325" cy="239742"/>
      </dsp:txXfrm>
    </dsp:sp>
    <dsp:sp modelId="{128DCD91-6B24-47E9-A39F-6FBF0B5B5C4D}">
      <dsp:nvSpPr>
        <dsp:cNvPr id="0" name=""/>
        <dsp:cNvSpPr/>
      </dsp:nvSpPr>
      <dsp:spPr>
        <a:xfrm>
          <a:off x="0" y="3118875"/>
          <a:ext cx="8353233" cy="226800"/>
        </a:xfrm>
        <a:prstGeom prst="rect">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1F2AF0A-8A38-4EBB-8158-F31A5D48FAD4}">
      <dsp:nvSpPr>
        <dsp:cNvPr id="0" name=""/>
        <dsp:cNvSpPr/>
      </dsp:nvSpPr>
      <dsp:spPr>
        <a:xfrm>
          <a:off x="417661" y="2986035"/>
          <a:ext cx="5847263" cy="265680"/>
        </a:xfrm>
        <a:prstGeom prst="roundRect">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221013" tIns="0" rIns="221013" bIns="0" numCol="1" spcCol="1270" anchor="ctr" anchorCtr="0">
          <a:noAutofit/>
        </a:bodyPr>
        <a:lstStyle/>
        <a:p>
          <a:pPr marL="0" lvl="0" indent="0" algn="l" defTabSz="400050">
            <a:lnSpc>
              <a:spcPct val="90000"/>
            </a:lnSpc>
            <a:spcBef>
              <a:spcPct val="0"/>
            </a:spcBef>
            <a:spcAft>
              <a:spcPct val="35000"/>
            </a:spcAft>
            <a:buNone/>
          </a:pPr>
          <a:r>
            <a:rPr lang="en-US" sz="900" kern="1200"/>
            <a:t>Future Enhancements</a:t>
          </a:r>
        </a:p>
      </dsp:txBody>
      <dsp:txXfrm>
        <a:off x="430630" y="2999004"/>
        <a:ext cx="5821325" cy="239742"/>
      </dsp:txXfrm>
    </dsp:sp>
    <dsp:sp modelId="{EF1B30E5-3DF3-466F-A414-10B5F9DE20B6}">
      <dsp:nvSpPr>
        <dsp:cNvPr id="0" name=""/>
        <dsp:cNvSpPr/>
      </dsp:nvSpPr>
      <dsp:spPr>
        <a:xfrm>
          <a:off x="0" y="3527115"/>
          <a:ext cx="8353233" cy="226800"/>
        </a:xfrm>
        <a:prstGeom prst="rect">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A0C1EF3-C804-4801-B913-993BF17D691E}">
      <dsp:nvSpPr>
        <dsp:cNvPr id="0" name=""/>
        <dsp:cNvSpPr/>
      </dsp:nvSpPr>
      <dsp:spPr>
        <a:xfrm>
          <a:off x="417661" y="3394275"/>
          <a:ext cx="5847263" cy="265680"/>
        </a:xfrm>
        <a:prstGeom prst="roundRect">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221013" tIns="0" rIns="221013" bIns="0" numCol="1" spcCol="1270" anchor="ctr" anchorCtr="0">
          <a:noAutofit/>
        </a:bodyPr>
        <a:lstStyle/>
        <a:p>
          <a:pPr marL="0" lvl="0" indent="0" algn="l" defTabSz="400050">
            <a:lnSpc>
              <a:spcPct val="90000"/>
            </a:lnSpc>
            <a:spcBef>
              <a:spcPct val="0"/>
            </a:spcBef>
            <a:spcAft>
              <a:spcPct val="35000"/>
            </a:spcAft>
            <a:buNone/>
          </a:pPr>
          <a:r>
            <a:rPr lang="en-US" sz="900" kern="1200" dirty="0"/>
            <a:t>Conclusion</a:t>
          </a:r>
        </a:p>
      </dsp:txBody>
      <dsp:txXfrm>
        <a:off x="430630" y="3407244"/>
        <a:ext cx="5821325" cy="23974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B6B8F9E-53CF-44BA-A17C-70892D99EB91}">
      <dsp:nvSpPr>
        <dsp:cNvPr id="0" name=""/>
        <dsp:cNvSpPr/>
      </dsp:nvSpPr>
      <dsp:spPr>
        <a:xfrm>
          <a:off x="813973" y="155789"/>
          <a:ext cx="871796" cy="87179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93FCF5B-EDE9-4E90-A3D6-890481B768BA}">
      <dsp:nvSpPr>
        <dsp:cNvPr id="0" name=""/>
        <dsp:cNvSpPr/>
      </dsp:nvSpPr>
      <dsp:spPr>
        <a:xfrm>
          <a:off x="4448" y="1159675"/>
          <a:ext cx="2490846" cy="3736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100000"/>
            </a:lnSpc>
            <a:spcBef>
              <a:spcPct val="0"/>
            </a:spcBef>
            <a:spcAft>
              <a:spcPct val="35000"/>
            </a:spcAft>
            <a:buNone/>
            <a:defRPr b="1"/>
          </a:pPr>
          <a:r>
            <a:rPr lang="en-US" sz="2500" b="1" kern="1200"/>
            <a:t>Front End</a:t>
          </a:r>
          <a:endParaRPr lang="en-US" sz="2500" kern="1200" dirty="0"/>
        </a:p>
      </dsp:txBody>
      <dsp:txXfrm>
        <a:off x="4448" y="1159675"/>
        <a:ext cx="2490846" cy="373626"/>
      </dsp:txXfrm>
    </dsp:sp>
    <dsp:sp modelId="{2602778C-28B7-4453-AA3C-E4CD6406586A}">
      <dsp:nvSpPr>
        <dsp:cNvPr id="0" name=""/>
        <dsp:cNvSpPr/>
      </dsp:nvSpPr>
      <dsp:spPr>
        <a:xfrm>
          <a:off x="4448" y="1594739"/>
          <a:ext cx="2490846" cy="16329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pPr>
          <a:r>
            <a:rPr lang="en-US" sz="1700" kern="1200"/>
            <a:t>HTML</a:t>
          </a:r>
        </a:p>
        <a:p>
          <a:pPr marL="0" lvl="0" indent="0" algn="ctr" defTabSz="755650">
            <a:lnSpc>
              <a:spcPct val="100000"/>
            </a:lnSpc>
            <a:spcBef>
              <a:spcPct val="0"/>
            </a:spcBef>
            <a:spcAft>
              <a:spcPct val="35000"/>
            </a:spcAft>
            <a:buNone/>
          </a:pPr>
          <a:r>
            <a:rPr lang="en-US" sz="1700" kern="1200"/>
            <a:t>JavaScript</a:t>
          </a:r>
        </a:p>
        <a:p>
          <a:pPr marL="0" lvl="0" indent="0" algn="ctr" defTabSz="755650">
            <a:lnSpc>
              <a:spcPct val="100000"/>
            </a:lnSpc>
            <a:spcBef>
              <a:spcPct val="0"/>
            </a:spcBef>
            <a:spcAft>
              <a:spcPct val="35000"/>
            </a:spcAft>
            <a:buNone/>
          </a:pPr>
          <a:r>
            <a:rPr lang="en-US" sz="1700" kern="1200"/>
            <a:t>CSS</a:t>
          </a:r>
        </a:p>
        <a:p>
          <a:pPr marL="0" lvl="0" indent="0" algn="ctr" defTabSz="755650">
            <a:lnSpc>
              <a:spcPct val="100000"/>
            </a:lnSpc>
            <a:spcBef>
              <a:spcPct val="0"/>
            </a:spcBef>
            <a:spcAft>
              <a:spcPct val="35000"/>
            </a:spcAft>
            <a:buNone/>
          </a:pPr>
          <a:r>
            <a:rPr lang="en-US" sz="1700" kern="1200"/>
            <a:t>Bootstrap 4</a:t>
          </a:r>
        </a:p>
        <a:p>
          <a:pPr marL="0" lvl="0" indent="0" algn="ctr" defTabSz="755650">
            <a:lnSpc>
              <a:spcPct val="100000"/>
            </a:lnSpc>
            <a:spcBef>
              <a:spcPct val="0"/>
            </a:spcBef>
            <a:spcAft>
              <a:spcPct val="35000"/>
            </a:spcAft>
            <a:buNone/>
          </a:pPr>
          <a:r>
            <a:rPr lang="en-US" sz="1700" kern="1200"/>
            <a:t>jQuery</a:t>
          </a:r>
        </a:p>
      </dsp:txBody>
      <dsp:txXfrm>
        <a:off x="4448" y="1594739"/>
        <a:ext cx="2490846" cy="1632902"/>
      </dsp:txXfrm>
    </dsp:sp>
    <dsp:sp modelId="{01FE0BA3-DFD3-449A-9017-1974E087DB6A}">
      <dsp:nvSpPr>
        <dsp:cNvPr id="0" name=""/>
        <dsp:cNvSpPr/>
      </dsp:nvSpPr>
      <dsp:spPr>
        <a:xfrm>
          <a:off x="3740718" y="155789"/>
          <a:ext cx="871796" cy="87179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E021611-59C1-4B5E-A647-71C1CC0A7B5D}">
      <dsp:nvSpPr>
        <dsp:cNvPr id="0" name=""/>
        <dsp:cNvSpPr/>
      </dsp:nvSpPr>
      <dsp:spPr>
        <a:xfrm>
          <a:off x="2931193" y="1159675"/>
          <a:ext cx="2490846" cy="3736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100000"/>
            </a:lnSpc>
            <a:spcBef>
              <a:spcPct val="0"/>
            </a:spcBef>
            <a:spcAft>
              <a:spcPct val="35000"/>
            </a:spcAft>
            <a:buNone/>
            <a:defRPr b="1"/>
          </a:pPr>
          <a:r>
            <a:rPr lang="en-US" sz="2500" b="1" kern="1200"/>
            <a:t>Back End</a:t>
          </a:r>
          <a:endParaRPr lang="en-US" sz="2500" kern="1200"/>
        </a:p>
      </dsp:txBody>
      <dsp:txXfrm>
        <a:off x="2931193" y="1159675"/>
        <a:ext cx="2490846" cy="373626"/>
      </dsp:txXfrm>
    </dsp:sp>
    <dsp:sp modelId="{F33E11E9-35A2-4B7B-A7ED-1AFC9515B04F}">
      <dsp:nvSpPr>
        <dsp:cNvPr id="0" name=""/>
        <dsp:cNvSpPr/>
      </dsp:nvSpPr>
      <dsp:spPr>
        <a:xfrm>
          <a:off x="2931193" y="1594739"/>
          <a:ext cx="2490846" cy="16329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pPr>
          <a:r>
            <a:rPr lang="en-US" sz="1700" kern="1200"/>
            <a:t>SQLite</a:t>
          </a:r>
        </a:p>
        <a:p>
          <a:pPr marL="0" lvl="0" indent="0" algn="ctr" defTabSz="755650">
            <a:lnSpc>
              <a:spcPct val="100000"/>
            </a:lnSpc>
            <a:spcBef>
              <a:spcPct val="0"/>
            </a:spcBef>
            <a:spcAft>
              <a:spcPct val="35000"/>
            </a:spcAft>
            <a:buNone/>
          </a:pPr>
          <a:r>
            <a:rPr lang="en-US" sz="1700" kern="1200"/>
            <a:t>Python - Flask</a:t>
          </a:r>
        </a:p>
      </dsp:txBody>
      <dsp:txXfrm>
        <a:off x="2931193" y="1594739"/>
        <a:ext cx="2490846" cy="1632902"/>
      </dsp:txXfrm>
    </dsp:sp>
    <dsp:sp modelId="{487042E5-A615-4B53-888A-C684C19B8949}">
      <dsp:nvSpPr>
        <dsp:cNvPr id="0" name=""/>
        <dsp:cNvSpPr/>
      </dsp:nvSpPr>
      <dsp:spPr>
        <a:xfrm>
          <a:off x="6667462" y="155789"/>
          <a:ext cx="871796" cy="87179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ECA6540-2275-4D03-9300-190EBABD3535}">
      <dsp:nvSpPr>
        <dsp:cNvPr id="0" name=""/>
        <dsp:cNvSpPr/>
      </dsp:nvSpPr>
      <dsp:spPr>
        <a:xfrm>
          <a:off x="5857937" y="1159675"/>
          <a:ext cx="2490846" cy="3736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100000"/>
            </a:lnSpc>
            <a:spcBef>
              <a:spcPct val="0"/>
            </a:spcBef>
            <a:spcAft>
              <a:spcPct val="35000"/>
            </a:spcAft>
            <a:buNone/>
            <a:defRPr b="1"/>
          </a:pPr>
          <a:r>
            <a:rPr lang="en-US" sz="2500" b="1" kern="1200"/>
            <a:t>API</a:t>
          </a:r>
          <a:endParaRPr lang="en-US" sz="2500" kern="1200"/>
        </a:p>
      </dsp:txBody>
      <dsp:txXfrm>
        <a:off x="5857937" y="1159675"/>
        <a:ext cx="2490846" cy="373626"/>
      </dsp:txXfrm>
    </dsp:sp>
    <dsp:sp modelId="{8294E778-6B33-4CFF-9F41-D45335ECA42A}">
      <dsp:nvSpPr>
        <dsp:cNvPr id="0" name=""/>
        <dsp:cNvSpPr/>
      </dsp:nvSpPr>
      <dsp:spPr>
        <a:xfrm>
          <a:off x="5857937" y="1594739"/>
          <a:ext cx="2490846" cy="16329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pPr>
          <a:r>
            <a:rPr lang="en-US" sz="1700" kern="1200"/>
            <a:t>Google Maps JavaScript API</a:t>
          </a:r>
        </a:p>
      </dsp:txBody>
      <dsp:txXfrm>
        <a:off x="5857937" y="1594739"/>
        <a:ext cx="2490846" cy="1632902"/>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4993E57-F06E-2343-8505-8306C931B374}" type="datetimeFigureOut">
              <a:rPr lang="en-US" smtClean="0"/>
              <a:pPr/>
              <a:t>6/18/2021</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930BA0C0-C469-224C-A13F-1126ACE84987}" type="slidenum">
              <a:rPr lang="en-US" smtClean="0"/>
              <a:pPr/>
              <a:t>‹#›</a:t>
            </a:fld>
            <a:endParaRPr lang="en-US" dirty="0"/>
          </a:p>
        </p:txBody>
      </p:sp>
    </p:spTree>
    <p:extLst>
      <p:ext uri="{BB962C8B-B14F-4D97-AF65-F5344CB8AC3E}">
        <p14:creationId xmlns:p14="http://schemas.microsoft.com/office/powerpoint/2010/main" val="268367666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Ylätunnisteen paikkamerkki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fi-FI"/>
          </a:p>
        </p:txBody>
      </p:sp>
      <p:sp>
        <p:nvSpPr>
          <p:cNvPr id="3" name="Päivämäärän paikkamerkki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AE71FE8-551B-41D8-8E66-7D01683EE4D2}" type="datetimeFigureOut">
              <a:rPr lang="fi-FI" smtClean="0"/>
              <a:pPr/>
              <a:t>18.6.2021</a:t>
            </a:fld>
            <a:endParaRPr lang="fi-FI"/>
          </a:p>
        </p:txBody>
      </p:sp>
      <p:sp>
        <p:nvSpPr>
          <p:cNvPr id="4" name="Dian kuvan paikkamerkki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fi-FI"/>
          </a:p>
        </p:txBody>
      </p:sp>
      <p:sp>
        <p:nvSpPr>
          <p:cNvPr id="5" name="Huomautusten paikkamerkki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6" name="Alatunnisteen paikkamerkki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fi-FI"/>
          </a:p>
        </p:txBody>
      </p:sp>
      <p:sp>
        <p:nvSpPr>
          <p:cNvPr id="7" name="Dian numeron paikkamerkki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565BE45-5FCE-418C-8A7C-9AF791EA8C88}" type="slidenum">
              <a:rPr lang="fi-FI" smtClean="0"/>
              <a:pPr/>
              <a:t>‹#›</a:t>
            </a:fld>
            <a:endParaRPr lang="fi-FI"/>
          </a:p>
        </p:txBody>
      </p:sp>
    </p:spTree>
    <p:extLst>
      <p:ext uri="{BB962C8B-B14F-4D97-AF65-F5344CB8AC3E}">
        <p14:creationId xmlns:p14="http://schemas.microsoft.com/office/powerpoint/2010/main" val="1529411207"/>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Arial" panose="020B0604020202020204" pitchFamily="34" charset="0"/>
        <a:ea typeface="+mn-ea"/>
        <a:cs typeface="Arial" panose="020B0604020202020204" pitchFamily="34" charset="0"/>
      </a:defRPr>
    </a:lvl1pPr>
    <a:lvl2pPr marL="457200" algn="l" defTabSz="914400" rtl="0" eaLnBrk="1" latinLnBrk="0" hangingPunct="1">
      <a:defRPr sz="1200" kern="1200">
        <a:solidFill>
          <a:schemeClr val="tx1"/>
        </a:solidFill>
        <a:latin typeface="Arial" panose="020B0604020202020204" pitchFamily="34" charset="0"/>
        <a:ea typeface="+mn-ea"/>
        <a:cs typeface="Arial" panose="020B0604020202020204" pitchFamily="34" charset="0"/>
      </a:defRPr>
    </a:lvl2pPr>
    <a:lvl3pPr marL="914400" algn="l" defTabSz="914400" rtl="0" eaLnBrk="1" latinLnBrk="0" hangingPunct="1">
      <a:defRPr sz="1200" kern="1200">
        <a:solidFill>
          <a:schemeClr val="tx1"/>
        </a:solidFill>
        <a:latin typeface="Arial" panose="020B0604020202020204" pitchFamily="34" charset="0"/>
        <a:ea typeface="+mn-ea"/>
        <a:cs typeface="Arial" panose="020B0604020202020204" pitchFamily="34" charset="0"/>
      </a:defRPr>
    </a:lvl3pPr>
    <a:lvl4pPr marL="1371600" algn="l" defTabSz="914400" rtl="0" eaLnBrk="1" latinLnBrk="0" hangingPunct="1">
      <a:defRPr sz="1200" kern="1200">
        <a:solidFill>
          <a:schemeClr val="tx1"/>
        </a:solidFill>
        <a:latin typeface="Arial" panose="020B0604020202020204" pitchFamily="34" charset="0"/>
        <a:ea typeface="+mn-ea"/>
        <a:cs typeface="Arial" panose="020B0604020202020204" pitchFamily="34" charset="0"/>
      </a:defRPr>
    </a:lvl4pPr>
    <a:lvl5pPr marL="1828800" algn="l" defTabSz="914400" rtl="0" eaLnBrk="1" latinLnBrk="0" hangingPunct="1">
      <a:defRPr sz="1200"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green">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9" name="Title 10"/>
          <p:cNvSpPr>
            <a:spLocks noGrp="1"/>
          </p:cNvSpPr>
          <p:nvPr>
            <p:ph type="title" hasCustomPrompt="1"/>
          </p:nvPr>
        </p:nvSpPr>
        <p:spPr>
          <a:xfrm>
            <a:off x="382588" y="1002862"/>
            <a:ext cx="6012000" cy="2527205"/>
          </a:xfrm>
        </p:spPr>
        <p:txBody>
          <a:bodyPr anchor="b" anchorCtr="0">
            <a:noAutofit/>
          </a:bodyPr>
          <a:lstStyle>
            <a:lvl1pPr marL="0" algn="l" defTabSz="457200" rtl="0" eaLnBrk="1" latinLnBrk="0" hangingPunct="1">
              <a:lnSpc>
                <a:spcPct val="81000"/>
              </a:lnSpc>
              <a:spcBef>
                <a:spcPct val="0"/>
              </a:spcBef>
              <a:buNone/>
              <a:defRPr lang="en-US" sz="5500" b="1" i="0" kern="1200" cap="all" baseline="0" dirty="0">
                <a:solidFill>
                  <a:schemeClr val="bg1"/>
                </a:solidFill>
                <a:latin typeface="Arial Black" panose="020B0604020202020204" pitchFamily="34" charset="0"/>
                <a:ea typeface="+mj-ea"/>
                <a:cs typeface="Arial Black" panose="020B0604020202020204" pitchFamily="34" charset="0"/>
              </a:defRPr>
            </a:lvl1pPr>
          </a:lstStyle>
          <a:p>
            <a:r>
              <a:rPr lang="en-US" dirty="0"/>
              <a:t>Click to </a:t>
            </a:r>
            <a:br>
              <a:rPr lang="en-US" dirty="0"/>
            </a:br>
            <a:r>
              <a:rPr lang="en-US" dirty="0"/>
              <a:t>edit Master title style</a:t>
            </a:r>
          </a:p>
        </p:txBody>
      </p:sp>
      <p:sp>
        <p:nvSpPr>
          <p:cNvPr id="20" name="Text Placeholder 19"/>
          <p:cNvSpPr>
            <a:spLocks noGrp="1"/>
          </p:cNvSpPr>
          <p:nvPr>
            <p:ph type="body" sz="quarter" idx="13" hasCustomPrompt="1"/>
          </p:nvPr>
        </p:nvSpPr>
        <p:spPr>
          <a:xfrm>
            <a:off x="382588" y="3901558"/>
            <a:ext cx="6012000" cy="719858"/>
          </a:xfrm>
        </p:spPr>
        <p:txBody>
          <a:bodyPr>
            <a:normAutofit/>
          </a:bodyPr>
          <a:lstStyle>
            <a:lvl1pPr marL="0" marR="0" indent="0" algn="l" defTabSz="914400" rtl="0" eaLnBrk="1" fontAlgn="auto" latinLnBrk="0" hangingPunct="1">
              <a:lnSpc>
                <a:spcPct val="100000"/>
              </a:lnSpc>
              <a:spcBef>
                <a:spcPts val="1200"/>
              </a:spcBef>
              <a:spcAft>
                <a:spcPts val="0"/>
              </a:spcAft>
              <a:buClrTx/>
              <a:buSzTx/>
              <a:buFont typeface="Calibri" panose="020F0502020204030204" pitchFamily="34" charset="0"/>
              <a:buNone/>
              <a:tabLst/>
              <a:defRPr lang="fi-FI" sz="1600" b="0" kern="1200" dirty="0">
                <a:solidFill>
                  <a:schemeClr val="bg1"/>
                </a:solidFill>
                <a:latin typeface="+mn-lt"/>
                <a:ea typeface="+mn-ea"/>
                <a:cs typeface="+mn-cs"/>
              </a:defRPr>
            </a:lvl1pPr>
            <a:lvl2pPr>
              <a:defRPr>
                <a:solidFill>
                  <a:srgbClr val="004F71"/>
                </a:solidFill>
              </a:defRPr>
            </a:lvl2pPr>
            <a:lvl3pPr>
              <a:defRPr>
                <a:solidFill>
                  <a:srgbClr val="004F71"/>
                </a:solidFill>
              </a:defRPr>
            </a:lvl3pPr>
            <a:lvl4pPr>
              <a:defRPr>
                <a:solidFill>
                  <a:srgbClr val="004F71"/>
                </a:solidFill>
              </a:defRPr>
            </a:lvl4pPr>
            <a:lvl5pPr>
              <a:defRPr>
                <a:solidFill>
                  <a:srgbClr val="004F71"/>
                </a:solidFill>
              </a:defRPr>
            </a:lvl5pPr>
          </a:lstStyle>
          <a:p>
            <a:pPr lvl="0"/>
            <a:r>
              <a:rPr lang="en-US" dirty="0"/>
              <a:t>Click to add Date and Presenter</a:t>
            </a:r>
          </a:p>
        </p:txBody>
      </p:sp>
      <p:cxnSp>
        <p:nvCxnSpPr>
          <p:cNvPr id="9" name="Straight Connector 8">
            <a:extLst>
              <a:ext uri="{FF2B5EF4-FFF2-40B4-BE49-F238E27FC236}">
                <a16:creationId xmlns:a16="http://schemas.microsoft.com/office/drawing/2014/main" id="{64D25AB9-8020-4C3E-83A3-21C1C12A3332}"/>
              </a:ext>
            </a:extLst>
          </p:cNvPr>
          <p:cNvCxnSpPr>
            <a:cxnSpLocks/>
          </p:cNvCxnSpPr>
          <p:nvPr userDrawn="1"/>
        </p:nvCxnSpPr>
        <p:spPr>
          <a:xfrm>
            <a:off x="382588" y="3704500"/>
            <a:ext cx="764041" cy="0"/>
          </a:xfrm>
          <a:prstGeom prst="line">
            <a:avLst/>
          </a:prstGeom>
          <a:ln w="25400" cmpd="sng">
            <a:solidFill>
              <a:srgbClr val="41D53C"/>
            </a:solidFill>
          </a:ln>
          <a:effectLst/>
        </p:spPr>
        <p:style>
          <a:lnRef idx="2">
            <a:schemeClr val="accent1"/>
          </a:lnRef>
          <a:fillRef idx="0">
            <a:schemeClr val="accent1"/>
          </a:fillRef>
          <a:effectRef idx="1">
            <a:schemeClr val="accent1"/>
          </a:effectRef>
          <a:fontRef idx="minor">
            <a:schemeClr val="tx1"/>
          </a:fontRef>
        </p:style>
      </p:cxnSp>
      <p:pic>
        <p:nvPicPr>
          <p:cNvPr id="13" name="Picture 12">
            <a:extLst>
              <a:ext uri="{FF2B5EF4-FFF2-40B4-BE49-F238E27FC236}">
                <a16:creationId xmlns:a16="http://schemas.microsoft.com/office/drawing/2014/main" id="{D15EA37A-A1F0-409C-B851-F3DCE2A60999}"/>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24308" y="291516"/>
            <a:ext cx="1037554" cy="461135"/>
          </a:xfrm>
          <a:prstGeom prst="rect">
            <a:avLst/>
          </a:prstGeom>
        </p:spPr>
      </p:pic>
    </p:spTree>
    <p:extLst>
      <p:ext uri="{BB962C8B-B14F-4D97-AF65-F5344CB8AC3E}">
        <p14:creationId xmlns:p14="http://schemas.microsoft.com/office/powerpoint/2010/main" val="40056449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8" name="Content Placeholder 7"/>
          <p:cNvSpPr>
            <a:spLocks noGrp="1"/>
          </p:cNvSpPr>
          <p:nvPr>
            <p:ph sz="quarter" idx="13"/>
          </p:nvPr>
        </p:nvSpPr>
        <p:spPr>
          <a:xfrm>
            <a:off x="388313" y="1235868"/>
            <a:ext cx="4097192" cy="3380185"/>
          </a:xfrm>
        </p:spPr>
        <p:txBody>
          <a:bodyPr/>
          <a:lstStyle/>
          <a:p>
            <a:pPr lvl="0"/>
            <a:r>
              <a:rPr lang="en-US"/>
              <a:t>Edit Master text styles</a:t>
            </a:r>
          </a:p>
          <a:p>
            <a:pPr lvl="1"/>
            <a:r>
              <a:rPr lang="en-US"/>
              <a:t>Second level</a:t>
            </a:r>
          </a:p>
          <a:p>
            <a:pPr lvl="2"/>
            <a:r>
              <a:rPr lang="en-US"/>
              <a:t>Third level</a:t>
            </a:r>
          </a:p>
        </p:txBody>
      </p:sp>
      <p:sp>
        <p:nvSpPr>
          <p:cNvPr id="9" name="Content Placeholder 7"/>
          <p:cNvSpPr>
            <a:spLocks noGrp="1"/>
          </p:cNvSpPr>
          <p:nvPr>
            <p:ph sz="quarter" idx="14"/>
          </p:nvPr>
        </p:nvSpPr>
        <p:spPr>
          <a:xfrm>
            <a:off x="4633577" y="1235868"/>
            <a:ext cx="4096800" cy="3380185"/>
          </a:xfrm>
        </p:spPr>
        <p:txBody>
          <a:bodyPr/>
          <a:lstStyle/>
          <a:p>
            <a:pPr lvl="0"/>
            <a:r>
              <a:rPr lang="en-US"/>
              <a:t>Edit Master text styles</a:t>
            </a:r>
          </a:p>
          <a:p>
            <a:pPr lvl="1"/>
            <a:r>
              <a:rPr lang="en-US"/>
              <a:t>Second level</a:t>
            </a:r>
          </a:p>
          <a:p>
            <a:pPr lvl="2"/>
            <a:r>
              <a:rPr lang="en-US"/>
              <a:t>Third level</a:t>
            </a:r>
          </a:p>
        </p:txBody>
      </p:sp>
      <p:sp>
        <p:nvSpPr>
          <p:cNvPr id="3" name="Slide Number Placeholder 2"/>
          <p:cNvSpPr>
            <a:spLocks noGrp="1"/>
          </p:cNvSpPr>
          <p:nvPr>
            <p:ph type="sldNum" sz="quarter" idx="15"/>
          </p:nvPr>
        </p:nvSpPr>
        <p:spPr/>
        <p:txBody>
          <a:bodyPr/>
          <a:lstStyle/>
          <a:p>
            <a:fld id="{C60C2248-B95D-984B-A0F4-42B9A4652AA7}" type="slidenum">
              <a:rPr lang="en-US" smtClean="0"/>
              <a:pPr/>
              <a:t>‹#›</a:t>
            </a:fld>
            <a:endParaRPr lang="en-US" dirty="0"/>
          </a:p>
        </p:txBody>
      </p:sp>
    </p:spTree>
    <p:extLst>
      <p:ext uri="{BB962C8B-B14F-4D97-AF65-F5344CB8AC3E}">
        <p14:creationId xmlns:p14="http://schemas.microsoft.com/office/powerpoint/2010/main" val="23462846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ntent with subtitle">
    <p:spTree>
      <p:nvGrpSpPr>
        <p:cNvPr id="1" name=""/>
        <p:cNvGrpSpPr/>
        <p:nvPr/>
      </p:nvGrpSpPr>
      <p:grpSpPr>
        <a:xfrm>
          <a:off x="0" y="0"/>
          <a:ext cx="0" cy="0"/>
          <a:chOff x="0" y="0"/>
          <a:chExt cx="0" cy="0"/>
        </a:xfrm>
      </p:grpSpPr>
      <p:sp>
        <p:nvSpPr>
          <p:cNvPr id="2" name="Title 1"/>
          <p:cNvSpPr>
            <a:spLocks noGrp="1"/>
          </p:cNvSpPr>
          <p:nvPr>
            <p:ph type="title"/>
          </p:nvPr>
        </p:nvSpPr>
        <p:spPr>
          <a:xfrm>
            <a:off x="382588" y="383309"/>
            <a:ext cx="8361170" cy="360000"/>
          </a:xfrm>
        </p:spPr>
        <p:txBody>
          <a:bodyPr/>
          <a:lstStyle/>
          <a:p>
            <a:r>
              <a:rPr lang="en-US"/>
              <a:t>Click to edit Master title style</a:t>
            </a:r>
            <a:endParaRPr lang="en-US" dirty="0"/>
          </a:p>
        </p:txBody>
      </p:sp>
      <p:sp>
        <p:nvSpPr>
          <p:cNvPr id="7" name="Slide Number Placeholder 6"/>
          <p:cNvSpPr>
            <a:spLocks noGrp="1"/>
          </p:cNvSpPr>
          <p:nvPr>
            <p:ph type="sldNum" sz="quarter" idx="12"/>
          </p:nvPr>
        </p:nvSpPr>
        <p:spPr/>
        <p:txBody>
          <a:bodyPr/>
          <a:lstStyle/>
          <a:p>
            <a:fld id="{C60C2248-B95D-984B-A0F4-42B9A4652AA7}" type="slidenum">
              <a:rPr lang="en-US" smtClean="0"/>
              <a:pPr/>
              <a:t>‹#›</a:t>
            </a:fld>
            <a:endParaRPr lang="en-US" dirty="0"/>
          </a:p>
        </p:txBody>
      </p:sp>
      <p:sp>
        <p:nvSpPr>
          <p:cNvPr id="8" name="Content Placeholder 7"/>
          <p:cNvSpPr>
            <a:spLocks noGrp="1"/>
          </p:cNvSpPr>
          <p:nvPr>
            <p:ph sz="quarter" idx="13"/>
          </p:nvPr>
        </p:nvSpPr>
        <p:spPr>
          <a:xfrm>
            <a:off x="388313" y="1371600"/>
            <a:ext cx="4097192" cy="3253979"/>
          </a:xfrm>
        </p:spPr>
        <p:txBody>
          <a:bodyPr/>
          <a:lstStyle/>
          <a:p>
            <a:pPr lvl="0"/>
            <a:r>
              <a:rPr lang="en-US"/>
              <a:t>Edit Master text styles</a:t>
            </a:r>
          </a:p>
          <a:p>
            <a:pPr lvl="1"/>
            <a:r>
              <a:rPr lang="en-US"/>
              <a:t>Second level</a:t>
            </a:r>
          </a:p>
          <a:p>
            <a:pPr lvl="2"/>
            <a:r>
              <a:rPr lang="en-US"/>
              <a:t>Third level</a:t>
            </a:r>
          </a:p>
        </p:txBody>
      </p:sp>
      <p:sp>
        <p:nvSpPr>
          <p:cNvPr id="9" name="Content Placeholder 7"/>
          <p:cNvSpPr>
            <a:spLocks noGrp="1"/>
          </p:cNvSpPr>
          <p:nvPr>
            <p:ph sz="quarter" idx="14"/>
          </p:nvPr>
        </p:nvSpPr>
        <p:spPr>
          <a:xfrm>
            <a:off x="4633577" y="1371600"/>
            <a:ext cx="4096800" cy="3253979"/>
          </a:xfrm>
        </p:spPr>
        <p:txBody>
          <a:bodyPr/>
          <a:lstStyle/>
          <a:p>
            <a:pPr lvl="0"/>
            <a:r>
              <a:rPr lang="en-US"/>
              <a:t>Edit Master text styles</a:t>
            </a:r>
          </a:p>
          <a:p>
            <a:pPr lvl="1"/>
            <a:r>
              <a:rPr lang="en-US"/>
              <a:t>Second level</a:t>
            </a:r>
          </a:p>
          <a:p>
            <a:pPr lvl="2"/>
            <a:r>
              <a:rPr lang="en-US"/>
              <a:t>Third level</a:t>
            </a:r>
          </a:p>
        </p:txBody>
      </p:sp>
      <p:sp>
        <p:nvSpPr>
          <p:cNvPr id="6" name="Text Placeholder 5"/>
          <p:cNvSpPr>
            <a:spLocks noGrp="1"/>
          </p:cNvSpPr>
          <p:nvPr>
            <p:ph type="body" sz="quarter" idx="15"/>
          </p:nvPr>
        </p:nvSpPr>
        <p:spPr>
          <a:xfrm>
            <a:off x="382396" y="741760"/>
            <a:ext cx="8361362" cy="513000"/>
          </a:xfrm>
        </p:spPr>
        <p:txBody>
          <a:bodyPr>
            <a:normAutofit/>
          </a:bodyPr>
          <a:lstStyle>
            <a:lvl1pPr marL="0" indent="0">
              <a:lnSpc>
                <a:spcPct val="90000"/>
              </a:lnSpc>
              <a:buFontTx/>
              <a:buNone/>
              <a:defRPr sz="1600" b="0">
                <a:solidFill>
                  <a:schemeClr val="tx1"/>
                </a:solidFill>
              </a:defRPr>
            </a:lvl1pPr>
          </a:lstStyle>
          <a:p>
            <a:pPr lvl="0"/>
            <a:r>
              <a:rPr lang="en-US"/>
              <a:t>Edit Master text styles</a:t>
            </a:r>
          </a:p>
        </p:txBody>
      </p:sp>
    </p:spTree>
    <p:extLst>
      <p:ext uri="{BB962C8B-B14F-4D97-AF65-F5344CB8AC3E}">
        <p14:creationId xmlns:p14="http://schemas.microsoft.com/office/powerpoint/2010/main" val="426749038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82588" y="383309"/>
            <a:ext cx="8361170" cy="783000"/>
          </a:xfrm>
        </p:spPr>
        <p:txBody>
          <a:bodyPr/>
          <a:lstStyle/>
          <a:p>
            <a:r>
              <a:rPr lang="en-US"/>
              <a:t>Click to edit Master title style</a:t>
            </a:r>
            <a:endParaRPr lang="en-US" dirty="0"/>
          </a:p>
        </p:txBody>
      </p:sp>
      <p:sp>
        <p:nvSpPr>
          <p:cNvPr id="5" name="Slide Number Placeholder 4"/>
          <p:cNvSpPr>
            <a:spLocks noGrp="1"/>
          </p:cNvSpPr>
          <p:nvPr>
            <p:ph type="sldNum" sz="quarter" idx="12"/>
          </p:nvPr>
        </p:nvSpPr>
        <p:spPr/>
        <p:txBody>
          <a:bodyPr/>
          <a:lstStyle/>
          <a:p>
            <a:fld id="{C60C2248-B95D-984B-A0F4-42B9A4652AA7}" type="slidenum">
              <a:rPr lang="en-US" smtClean="0"/>
              <a:pPr/>
              <a:t>‹#›</a:t>
            </a:fld>
            <a:endParaRPr lang="en-US" dirty="0"/>
          </a:p>
        </p:txBody>
      </p:sp>
    </p:spTree>
    <p:extLst>
      <p:ext uri="{BB962C8B-B14F-4D97-AF65-F5344CB8AC3E}">
        <p14:creationId xmlns:p14="http://schemas.microsoft.com/office/powerpoint/2010/main" val="39906322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with subtitle Only">
    <p:spTree>
      <p:nvGrpSpPr>
        <p:cNvPr id="1" name=""/>
        <p:cNvGrpSpPr/>
        <p:nvPr/>
      </p:nvGrpSpPr>
      <p:grpSpPr>
        <a:xfrm>
          <a:off x="0" y="0"/>
          <a:ext cx="0" cy="0"/>
          <a:chOff x="0" y="0"/>
          <a:chExt cx="0" cy="0"/>
        </a:xfrm>
      </p:grpSpPr>
      <p:sp>
        <p:nvSpPr>
          <p:cNvPr id="2" name="Title 1"/>
          <p:cNvSpPr>
            <a:spLocks noGrp="1"/>
          </p:cNvSpPr>
          <p:nvPr>
            <p:ph type="title"/>
          </p:nvPr>
        </p:nvSpPr>
        <p:spPr>
          <a:xfrm>
            <a:off x="382588" y="383309"/>
            <a:ext cx="8361170" cy="360000"/>
          </a:xfrm>
        </p:spPr>
        <p:txBody>
          <a:bodyPr/>
          <a:lstStyle/>
          <a:p>
            <a:r>
              <a:rPr lang="en-US"/>
              <a:t>Click to edit Master title style</a:t>
            </a:r>
            <a:endParaRPr lang="en-US" dirty="0"/>
          </a:p>
        </p:txBody>
      </p:sp>
      <p:sp>
        <p:nvSpPr>
          <p:cNvPr id="5" name="Slide Number Placeholder 4"/>
          <p:cNvSpPr>
            <a:spLocks noGrp="1"/>
          </p:cNvSpPr>
          <p:nvPr>
            <p:ph type="sldNum" sz="quarter" idx="12"/>
          </p:nvPr>
        </p:nvSpPr>
        <p:spPr/>
        <p:txBody>
          <a:bodyPr/>
          <a:lstStyle/>
          <a:p>
            <a:fld id="{C60C2248-B95D-984B-A0F4-42B9A4652AA7}" type="slidenum">
              <a:rPr lang="en-US" smtClean="0"/>
              <a:pPr/>
              <a:t>‹#›</a:t>
            </a:fld>
            <a:endParaRPr lang="en-US" dirty="0"/>
          </a:p>
        </p:txBody>
      </p:sp>
      <p:sp>
        <p:nvSpPr>
          <p:cNvPr id="7" name="Text Placeholder 5"/>
          <p:cNvSpPr>
            <a:spLocks noGrp="1"/>
          </p:cNvSpPr>
          <p:nvPr>
            <p:ph type="body" sz="quarter" idx="15"/>
          </p:nvPr>
        </p:nvSpPr>
        <p:spPr>
          <a:xfrm>
            <a:off x="382396" y="745403"/>
            <a:ext cx="8361362" cy="513000"/>
          </a:xfrm>
        </p:spPr>
        <p:txBody>
          <a:bodyPr>
            <a:normAutofit/>
          </a:bodyPr>
          <a:lstStyle>
            <a:lvl1pPr marL="0" indent="0">
              <a:lnSpc>
                <a:spcPct val="90000"/>
              </a:lnSpc>
              <a:buFontTx/>
              <a:buNone/>
              <a:defRPr sz="1600" b="0">
                <a:solidFill>
                  <a:schemeClr val="tx1"/>
                </a:solidFill>
              </a:defRPr>
            </a:lvl1pPr>
          </a:lstStyle>
          <a:p>
            <a:pPr lvl="0"/>
            <a:r>
              <a:rPr lang="en-US"/>
              <a:t>Edit Master text styles</a:t>
            </a:r>
          </a:p>
        </p:txBody>
      </p:sp>
    </p:spTree>
    <p:extLst>
      <p:ext uri="{BB962C8B-B14F-4D97-AF65-F5344CB8AC3E}">
        <p14:creationId xmlns:p14="http://schemas.microsoft.com/office/powerpoint/2010/main" val="57727951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C60C2248-B95D-984B-A0F4-42B9A4652AA7}" type="slidenum">
              <a:rPr lang="en-US" smtClean="0"/>
              <a:pPr/>
              <a:t>‹#›</a:t>
            </a:fld>
            <a:endParaRPr lang="en-US" dirty="0"/>
          </a:p>
        </p:txBody>
      </p:sp>
    </p:spTree>
    <p:extLst>
      <p:ext uri="{BB962C8B-B14F-4D97-AF65-F5344CB8AC3E}">
        <p14:creationId xmlns:p14="http://schemas.microsoft.com/office/powerpoint/2010/main" val="342509640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Slide Number Placeholder 3"/>
          <p:cNvSpPr>
            <a:spLocks noGrp="1"/>
          </p:cNvSpPr>
          <p:nvPr>
            <p:ph type="sldNum" sz="quarter" idx="11"/>
          </p:nvPr>
        </p:nvSpPr>
        <p:spPr/>
        <p:txBody>
          <a:bodyPr/>
          <a:lstStyle/>
          <a:p>
            <a:fld id="{C60C2248-B95D-984B-A0F4-42B9A4652AA7}" type="slidenum">
              <a:rPr lang="en-US" smtClean="0"/>
              <a:pPr/>
              <a:t>‹#›</a:t>
            </a:fld>
            <a:endParaRPr lang="en-US" dirty="0"/>
          </a:p>
        </p:txBody>
      </p:sp>
      <p:sp>
        <p:nvSpPr>
          <p:cNvPr id="5" name="Content Placeholder 2"/>
          <p:cNvSpPr>
            <a:spLocks noGrp="1"/>
          </p:cNvSpPr>
          <p:nvPr>
            <p:ph idx="1"/>
          </p:nvPr>
        </p:nvSpPr>
        <p:spPr>
          <a:xfrm>
            <a:off x="392112" y="1241824"/>
            <a:ext cx="4068000" cy="3383756"/>
          </a:xfrm>
          <a:prstGeom prst="rect">
            <a:avLst/>
          </a:prstGeom>
        </p:spPr>
        <p:txBody>
          <a:bodyPr/>
          <a:lstStyle/>
          <a:p>
            <a:pPr lvl="0"/>
            <a:r>
              <a:rPr lang="en-US"/>
              <a:t>Edit Master text styles</a:t>
            </a:r>
          </a:p>
          <a:p>
            <a:pPr lvl="1"/>
            <a:r>
              <a:rPr lang="en-US"/>
              <a:t>Second level</a:t>
            </a:r>
          </a:p>
          <a:p>
            <a:pPr lvl="2"/>
            <a:r>
              <a:rPr lang="en-US"/>
              <a:t>Third level</a:t>
            </a:r>
          </a:p>
        </p:txBody>
      </p:sp>
      <p:sp>
        <p:nvSpPr>
          <p:cNvPr id="14" name="Picture Placeholder 12"/>
          <p:cNvSpPr>
            <a:spLocks noGrp="1"/>
          </p:cNvSpPr>
          <p:nvPr>
            <p:ph type="pic" sz="quarter" idx="13" hasCustomPrompt="1"/>
          </p:nvPr>
        </p:nvSpPr>
        <p:spPr>
          <a:xfrm>
            <a:off x="4691008" y="1241823"/>
            <a:ext cx="4052750" cy="3383756"/>
          </a:xfrm>
          <a:prstGeom prst="rect">
            <a:avLst/>
          </a:prstGeom>
          <a:solidFill>
            <a:schemeClr val="accent6">
              <a:lumMod val="20000"/>
              <a:lumOff val="80000"/>
            </a:schemeClr>
          </a:solidFill>
        </p:spPr>
        <p:txBody>
          <a:bodyPr/>
          <a:lstStyle>
            <a:lvl1pPr marL="0" marR="0" indent="0" algn="l" defTabSz="914400" rtl="0" eaLnBrk="1" fontAlgn="auto" latinLnBrk="0" hangingPunct="1">
              <a:lnSpc>
                <a:spcPct val="110000"/>
              </a:lnSpc>
              <a:spcBef>
                <a:spcPts val="0"/>
              </a:spcBef>
              <a:spcAft>
                <a:spcPts val="0"/>
              </a:spcAft>
              <a:buClr>
                <a:srgbClr val="8DC63F"/>
              </a:buClr>
              <a:buSzTx/>
              <a:buFont typeface="Calibri" panose="020F0502020204030204" pitchFamily="34" charset="0"/>
              <a:buNone/>
              <a:tabLst/>
              <a:defRPr/>
            </a:lvl1pPr>
          </a:lstStyle>
          <a:p>
            <a:r>
              <a:rPr lang="fi-FI" dirty="0"/>
              <a:t>Click icon to add picture</a:t>
            </a:r>
            <a:br>
              <a:rPr lang="fi-FI" dirty="0"/>
            </a:br>
            <a:br>
              <a:rPr lang="fi-FI" dirty="0"/>
            </a:br>
            <a:r>
              <a:rPr lang="en-US" cap="none" baseline="0" dirty="0"/>
              <a:t>Go to the speaker notes of this slide for instructions on how to add pictures</a:t>
            </a:r>
            <a:endParaRPr lang="fi-FI" dirty="0"/>
          </a:p>
        </p:txBody>
      </p:sp>
    </p:spTree>
    <p:extLst>
      <p:ext uri="{BB962C8B-B14F-4D97-AF65-F5344CB8AC3E}">
        <p14:creationId xmlns:p14="http://schemas.microsoft.com/office/powerpoint/2010/main" val="195769392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End">
    <p:bg>
      <p:bgPr>
        <a:solidFill>
          <a:schemeClr val="bg1"/>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88EB4CA-4AA0-454B-9AC4-F89332AEE1D5}"/>
              </a:ext>
            </a:extLst>
          </p:cNvPr>
          <p:cNvSpPr txBox="1"/>
          <p:nvPr userDrawn="1"/>
        </p:nvSpPr>
        <p:spPr>
          <a:xfrm>
            <a:off x="139468" y="4782845"/>
            <a:ext cx="6588878" cy="215444"/>
          </a:xfrm>
          <a:prstGeom prst="rect">
            <a:avLst/>
          </a:prstGeom>
          <a:noFill/>
        </p:spPr>
        <p:txBody>
          <a:bodyPr wrap="square" rtlCol="0">
            <a:spAutoFit/>
          </a:bodyPr>
          <a:lstStyle/>
          <a:p>
            <a:r>
              <a:rPr lang="en-US" sz="800" b="0" i="0" dirty="0">
                <a:solidFill>
                  <a:schemeClr val="tx1"/>
                </a:solidFill>
              </a:rPr>
              <a:t>©2020 FIS and/or its subsidiaries. All Rights Reserved.</a:t>
            </a:r>
            <a:r>
              <a:rPr lang="en-US" sz="800" b="0" i="0" baseline="0" dirty="0">
                <a:solidFill>
                  <a:schemeClr val="tx1"/>
                </a:solidFill>
              </a:rPr>
              <a:t> </a:t>
            </a:r>
            <a:r>
              <a:rPr lang="en-US" sz="800" b="0" i="0" dirty="0">
                <a:solidFill>
                  <a:schemeClr val="tx1"/>
                </a:solidFill>
                <a:cs typeface="Arial"/>
              </a:rPr>
              <a:t>FIS confidential and proprietary information. </a:t>
            </a:r>
          </a:p>
        </p:txBody>
      </p:sp>
      <p:pic>
        <p:nvPicPr>
          <p:cNvPr id="4" name="Picture 3">
            <a:extLst>
              <a:ext uri="{FF2B5EF4-FFF2-40B4-BE49-F238E27FC236}">
                <a16:creationId xmlns:a16="http://schemas.microsoft.com/office/drawing/2014/main" id="{74BAA557-E5CE-49FE-AD47-FCC82C665B10}"/>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608419" y="2143492"/>
            <a:ext cx="1927163" cy="856517"/>
          </a:xfrm>
          <a:prstGeom prst="rect">
            <a:avLst/>
          </a:prstGeom>
        </p:spPr>
      </p:pic>
    </p:spTree>
    <p:extLst>
      <p:ext uri="{BB962C8B-B14F-4D97-AF65-F5344CB8AC3E}">
        <p14:creationId xmlns:p14="http://schemas.microsoft.com/office/powerpoint/2010/main" val="259556189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Title with subtitle and content Layout">
    <p:spTree>
      <p:nvGrpSpPr>
        <p:cNvPr id="1" name=""/>
        <p:cNvGrpSpPr/>
        <p:nvPr/>
      </p:nvGrpSpPr>
      <p:grpSpPr>
        <a:xfrm>
          <a:off x="0" y="0"/>
          <a:ext cx="0" cy="0"/>
          <a:chOff x="0" y="0"/>
          <a:chExt cx="0" cy="0"/>
        </a:xfrm>
      </p:grpSpPr>
      <p:sp>
        <p:nvSpPr>
          <p:cNvPr id="2" name="Title 1"/>
          <p:cNvSpPr>
            <a:spLocks noGrp="1"/>
          </p:cNvSpPr>
          <p:nvPr>
            <p:ph type="title"/>
          </p:nvPr>
        </p:nvSpPr>
        <p:spPr>
          <a:xfrm>
            <a:off x="382588" y="383309"/>
            <a:ext cx="8361170" cy="360000"/>
          </a:xfrm>
        </p:spPr>
        <p:txBody>
          <a:bodyPr/>
          <a:lstStyle/>
          <a:p>
            <a:r>
              <a:rPr lang="en-US"/>
              <a:t>Click to edit Master title style</a:t>
            </a:r>
            <a:endParaRPr lang="en-US" dirty="0"/>
          </a:p>
        </p:txBody>
      </p:sp>
      <p:sp>
        <p:nvSpPr>
          <p:cNvPr id="4" name="Slide Number Placeholder 3"/>
          <p:cNvSpPr>
            <a:spLocks noGrp="1"/>
          </p:cNvSpPr>
          <p:nvPr>
            <p:ph type="sldNum" sz="quarter" idx="11"/>
          </p:nvPr>
        </p:nvSpPr>
        <p:spPr/>
        <p:txBody>
          <a:bodyPr/>
          <a:lstStyle/>
          <a:p>
            <a:fld id="{C60C2248-B95D-984B-A0F4-42B9A4652AA7}" type="slidenum">
              <a:rPr lang="en-US" smtClean="0"/>
              <a:pPr/>
              <a:t>‹#›</a:t>
            </a:fld>
            <a:endParaRPr lang="en-US" dirty="0"/>
          </a:p>
        </p:txBody>
      </p:sp>
      <p:sp>
        <p:nvSpPr>
          <p:cNvPr id="8" name="Rectangle 7">
            <a:extLst>
              <a:ext uri="{FF2B5EF4-FFF2-40B4-BE49-F238E27FC236}">
                <a16:creationId xmlns:a16="http://schemas.microsoft.com/office/drawing/2014/main" id="{ECB8F72E-8BD8-4870-9A96-39F944C4E9AB}"/>
              </a:ext>
            </a:extLst>
          </p:cNvPr>
          <p:cNvSpPr/>
          <p:nvPr userDrawn="1"/>
        </p:nvSpPr>
        <p:spPr bwMode="ltGray">
          <a:xfrm>
            <a:off x="0" y="1058059"/>
            <a:ext cx="3044952" cy="1816168"/>
          </a:xfrm>
          <a:prstGeom prst="rect">
            <a:avLst/>
          </a:prstGeom>
          <a:solidFill>
            <a:srgbClr val="F9F5F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800" dirty="0">
              <a:latin typeface="+mn-lt"/>
            </a:endParaRPr>
          </a:p>
        </p:txBody>
      </p:sp>
      <p:sp>
        <p:nvSpPr>
          <p:cNvPr id="9" name="Rectangle 8">
            <a:extLst>
              <a:ext uri="{FF2B5EF4-FFF2-40B4-BE49-F238E27FC236}">
                <a16:creationId xmlns:a16="http://schemas.microsoft.com/office/drawing/2014/main" id="{D122FA13-40E5-4038-B08A-D0079301B18E}"/>
              </a:ext>
            </a:extLst>
          </p:cNvPr>
          <p:cNvSpPr/>
          <p:nvPr userDrawn="1"/>
        </p:nvSpPr>
        <p:spPr bwMode="ltGray">
          <a:xfrm>
            <a:off x="3049524" y="2871835"/>
            <a:ext cx="3044952" cy="1823787"/>
          </a:xfrm>
          <a:prstGeom prst="rect">
            <a:avLst/>
          </a:prstGeom>
          <a:solidFill>
            <a:srgbClr val="F9F5F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800" dirty="0">
              <a:latin typeface="+mn-lt"/>
            </a:endParaRPr>
          </a:p>
        </p:txBody>
      </p:sp>
      <p:sp>
        <p:nvSpPr>
          <p:cNvPr id="10" name="Rectangle 9">
            <a:extLst>
              <a:ext uri="{FF2B5EF4-FFF2-40B4-BE49-F238E27FC236}">
                <a16:creationId xmlns:a16="http://schemas.microsoft.com/office/drawing/2014/main" id="{A61EED13-E751-4EA1-AA4B-153601689933}"/>
              </a:ext>
            </a:extLst>
          </p:cNvPr>
          <p:cNvSpPr/>
          <p:nvPr userDrawn="1"/>
        </p:nvSpPr>
        <p:spPr bwMode="ltGray">
          <a:xfrm>
            <a:off x="6099049" y="1058059"/>
            <a:ext cx="3044952" cy="1816168"/>
          </a:xfrm>
          <a:prstGeom prst="rect">
            <a:avLst/>
          </a:prstGeom>
          <a:solidFill>
            <a:srgbClr val="F9F5F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800" dirty="0">
              <a:latin typeface="+mn-lt"/>
            </a:endParaRPr>
          </a:p>
        </p:txBody>
      </p:sp>
      <p:sp>
        <p:nvSpPr>
          <p:cNvPr id="11" name="Text Placeholder 9">
            <a:extLst>
              <a:ext uri="{FF2B5EF4-FFF2-40B4-BE49-F238E27FC236}">
                <a16:creationId xmlns:a16="http://schemas.microsoft.com/office/drawing/2014/main" id="{F2D8F4FD-8926-46ED-8D91-D20263125438}"/>
              </a:ext>
            </a:extLst>
          </p:cNvPr>
          <p:cNvSpPr>
            <a:spLocks noGrp="1"/>
          </p:cNvSpPr>
          <p:nvPr>
            <p:ph type="body" sz="quarter" idx="13" hasCustomPrompt="1"/>
          </p:nvPr>
        </p:nvSpPr>
        <p:spPr>
          <a:xfrm>
            <a:off x="158816" y="2125439"/>
            <a:ext cx="2727318" cy="495942"/>
          </a:xfrm>
        </p:spPr>
        <p:txBody>
          <a:bodyPr tIns="0" rIns="0" bIns="0" anchor="t" anchorCtr="0">
            <a:noAutofit/>
          </a:bodyPr>
          <a:lstStyle>
            <a:lvl1pPr marL="0" indent="0" algn="ctr">
              <a:buNone/>
              <a:defRPr sz="1400" b="0" i="0">
                <a:solidFill>
                  <a:schemeClr val="accent2"/>
                </a:solidFill>
                <a:latin typeface="+mn-lt"/>
                <a:cs typeface="Foundry Context Demi"/>
              </a:defRPr>
            </a:lvl1pPr>
            <a:lvl2pPr>
              <a:defRPr sz="1400"/>
            </a:lvl2pPr>
            <a:lvl3pPr>
              <a:defRPr sz="1400"/>
            </a:lvl3pPr>
            <a:lvl4pPr>
              <a:defRPr sz="1400"/>
            </a:lvl4pPr>
            <a:lvl5pPr>
              <a:defRPr sz="1400"/>
            </a:lvl5pPr>
          </a:lstStyle>
          <a:p>
            <a:pPr lvl="0"/>
            <a:r>
              <a:rPr lang="en-US" dirty="0"/>
              <a:t>Click to edit text</a:t>
            </a:r>
          </a:p>
        </p:txBody>
      </p:sp>
      <p:sp>
        <p:nvSpPr>
          <p:cNvPr id="12" name="Text Placeholder 9">
            <a:extLst>
              <a:ext uri="{FF2B5EF4-FFF2-40B4-BE49-F238E27FC236}">
                <a16:creationId xmlns:a16="http://schemas.microsoft.com/office/drawing/2014/main" id="{206ED07A-C7B5-4DD6-A7CB-A2EC4810812B}"/>
              </a:ext>
            </a:extLst>
          </p:cNvPr>
          <p:cNvSpPr>
            <a:spLocks noGrp="1"/>
          </p:cNvSpPr>
          <p:nvPr>
            <p:ph type="body" sz="quarter" idx="23" hasCustomPrompt="1"/>
          </p:nvPr>
        </p:nvSpPr>
        <p:spPr>
          <a:xfrm>
            <a:off x="6263642" y="2125439"/>
            <a:ext cx="2724912" cy="495942"/>
          </a:xfrm>
        </p:spPr>
        <p:txBody>
          <a:bodyPr tIns="0" rIns="0" bIns="0" anchor="t" anchorCtr="0">
            <a:noAutofit/>
          </a:bodyPr>
          <a:lstStyle>
            <a:lvl1pPr marL="0" indent="0" algn="ctr">
              <a:buNone/>
              <a:defRPr sz="1400" b="0" i="0">
                <a:solidFill>
                  <a:schemeClr val="accent2"/>
                </a:solidFill>
                <a:latin typeface="+mn-lt"/>
                <a:cs typeface="Foundry Context Demi"/>
              </a:defRPr>
            </a:lvl1pPr>
            <a:lvl2pPr>
              <a:defRPr sz="1400"/>
            </a:lvl2pPr>
            <a:lvl3pPr>
              <a:defRPr sz="1400"/>
            </a:lvl3pPr>
            <a:lvl4pPr>
              <a:defRPr sz="1400"/>
            </a:lvl4pPr>
            <a:lvl5pPr>
              <a:defRPr sz="1400"/>
            </a:lvl5pPr>
          </a:lstStyle>
          <a:p>
            <a:pPr lvl="0"/>
            <a:r>
              <a:rPr lang="en-US" dirty="0"/>
              <a:t>Click to edit text</a:t>
            </a:r>
          </a:p>
        </p:txBody>
      </p:sp>
      <p:sp>
        <p:nvSpPr>
          <p:cNvPr id="13" name="Text Placeholder 9">
            <a:extLst>
              <a:ext uri="{FF2B5EF4-FFF2-40B4-BE49-F238E27FC236}">
                <a16:creationId xmlns:a16="http://schemas.microsoft.com/office/drawing/2014/main" id="{5514FB1B-8314-40B1-B683-85EC4E61F98B}"/>
              </a:ext>
            </a:extLst>
          </p:cNvPr>
          <p:cNvSpPr>
            <a:spLocks noGrp="1"/>
          </p:cNvSpPr>
          <p:nvPr>
            <p:ph type="body" sz="quarter" idx="26" hasCustomPrompt="1"/>
          </p:nvPr>
        </p:nvSpPr>
        <p:spPr>
          <a:xfrm>
            <a:off x="3209544" y="2125439"/>
            <a:ext cx="2724912" cy="495942"/>
          </a:xfrm>
        </p:spPr>
        <p:txBody>
          <a:bodyPr tIns="0" rIns="0" bIns="0" anchor="t" anchorCtr="0">
            <a:noAutofit/>
          </a:bodyPr>
          <a:lstStyle>
            <a:lvl1pPr marL="0" indent="0" algn="ctr">
              <a:buNone/>
              <a:defRPr sz="1400" b="0" i="0">
                <a:solidFill>
                  <a:schemeClr val="accent2"/>
                </a:solidFill>
                <a:latin typeface="+mn-lt"/>
                <a:cs typeface="Foundry Context Regular"/>
              </a:defRPr>
            </a:lvl1pPr>
            <a:lvl2pPr>
              <a:defRPr sz="1400"/>
            </a:lvl2pPr>
            <a:lvl3pPr>
              <a:defRPr sz="1400"/>
            </a:lvl3pPr>
            <a:lvl4pPr>
              <a:defRPr sz="1400"/>
            </a:lvl4pPr>
            <a:lvl5pPr>
              <a:defRPr sz="1400"/>
            </a:lvl5pPr>
          </a:lstStyle>
          <a:p>
            <a:pPr lvl="0"/>
            <a:r>
              <a:rPr lang="en-US" dirty="0"/>
              <a:t>Click to edit text</a:t>
            </a:r>
          </a:p>
        </p:txBody>
      </p:sp>
      <p:sp>
        <p:nvSpPr>
          <p:cNvPr id="14" name="Text Placeholder 9">
            <a:extLst>
              <a:ext uri="{FF2B5EF4-FFF2-40B4-BE49-F238E27FC236}">
                <a16:creationId xmlns:a16="http://schemas.microsoft.com/office/drawing/2014/main" id="{E984D0D5-DEF4-4F05-95A5-0461B6BB1155}"/>
              </a:ext>
            </a:extLst>
          </p:cNvPr>
          <p:cNvSpPr>
            <a:spLocks noGrp="1"/>
          </p:cNvSpPr>
          <p:nvPr>
            <p:ph type="body" sz="quarter" idx="28" hasCustomPrompt="1"/>
          </p:nvPr>
        </p:nvSpPr>
        <p:spPr>
          <a:xfrm>
            <a:off x="6263642" y="3942506"/>
            <a:ext cx="2724912" cy="495942"/>
          </a:xfrm>
        </p:spPr>
        <p:txBody>
          <a:bodyPr tIns="0" rIns="0" bIns="0" anchor="t" anchorCtr="0">
            <a:noAutofit/>
          </a:bodyPr>
          <a:lstStyle>
            <a:lvl1pPr marL="0" indent="0" algn="ctr">
              <a:buNone/>
              <a:defRPr sz="1400" b="0" i="0">
                <a:solidFill>
                  <a:schemeClr val="accent2"/>
                </a:solidFill>
                <a:latin typeface="+mn-lt"/>
                <a:cs typeface="Foundry Context Regular"/>
              </a:defRPr>
            </a:lvl1pPr>
            <a:lvl2pPr>
              <a:defRPr sz="1400"/>
            </a:lvl2pPr>
            <a:lvl3pPr>
              <a:defRPr sz="1400"/>
            </a:lvl3pPr>
            <a:lvl4pPr>
              <a:defRPr sz="1400"/>
            </a:lvl4pPr>
            <a:lvl5pPr>
              <a:defRPr sz="1400"/>
            </a:lvl5pPr>
          </a:lstStyle>
          <a:p>
            <a:pPr lvl="0"/>
            <a:r>
              <a:rPr lang="en-US" dirty="0"/>
              <a:t>Click to edit text</a:t>
            </a:r>
          </a:p>
        </p:txBody>
      </p:sp>
      <p:sp>
        <p:nvSpPr>
          <p:cNvPr id="15" name="Text Placeholder 9">
            <a:extLst>
              <a:ext uri="{FF2B5EF4-FFF2-40B4-BE49-F238E27FC236}">
                <a16:creationId xmlns:a16="http://schemas.microsoft.com/office/drawing/2014/main" id="{0691E6F1-2137-4CF5-B843-ED864F27822B}"/>
              </a:ext>
            </a:extLst>
          </p:cNvPr>
          <p:cNvSpPr>
            <a:spLocks noGrp="1"/>
          </p:cNvSpPr>
          <p:nvPr>
            <p:ph type="body" sz="quarter" idx="29" hasCustomPrompt="1"/>
          </p:nvPr>
        </p:nvSpPr>
        <p:spPr>
          <a:xfrm>
            <a:off x="3209544" y="3942506"/>
            <a:ext cx="2724912" cy="495942"/>
          </a:xfrm>
        </p:spPr>
        <p:txBody>
          <a:bodyPr tIns="0" rIns="0" bIns="0" anchor="t" anchorCtr="0">
            <a:noAutofit/>
          </a:bodyPr>
          <a:lstStyle>
            <a:lvl1pPr marL="0" indent="0" algn="ctr">
              <a:buNone/>
              <a:defRPr sz="1400" b="0" i="0">
                <a:solidFill>
                  <a:schemeClr val="accent2"/>
                </a:solidFill>
                <a:latin typeface="+mn-lt"/>
                <a:cs typeface="Foundry Context Demi"/>
              </a:defRPr>
            </a:lvl1pPr>
            <a:lvl2pPr>
              <a:defRPr sz="1400"/>
            </a:lvl2pPr>
            <a:lvl3pPr>
              <a:defRPr sz="1400"/>
            </a:lvl3pPr>
            <a:lvl4pPr>
              <a:defRPr sz="1400"/>
            </a:lvl4pPr>
            <a:lvl5pPr>
              <a:defRPr sz="1400"/>
            </a:lvl5pPr>
          </a:lstStyle>
          <a:p>
            <a:pPr lvl="0"/>
            <a:r>
              <a:rPr lang="en-US" dirty="0"/>
              <a:t>Click to edit text</a:t>
            </a:r>
          </a:p>
        </p:txBody>
      </p:sp>
      <p:sp>
        <p:nvSpPr>
          <p:cNvPr id="16" name="Text Placeholder 9">
            <a:extLst>
              <a:ext uri="{FF2B5EF4-FFF2-40B4-BE49-F238E27FC236}">
                <a16:creationId xmlns:a16="http://schemas.microsoft.com/office/drawing/2014/main" id="{4130BA57-3A10-4AA0-9B39-E475029419E4}"/>
              </a:ext>
            </a:extLst>
          </p:cNvPr>
          <p:cNvSpPr>
            <a:spLocks noGrp="1"/>
          </p:cNvSpPr>
          <p:nvPr>
            <p:ph type="body" sz="quarter" idx="30" hasCustomPrompt="1"/>
          </p:nvPr>
        </p:nvSpPr>
        <p:spPr>
          <a:xfrm>
            <a:off x="158816" y="3942506"/>
            <a:ext cx="2727318" cy="495942"/>
          </a:xfrm>
        </p:spPr>
        <p:txBody>
          <a:bodyPr tIns="0" rIns="0" bIns="0" anchor="t" anchorCtr="0">
            <a:noAutofit/>
          </a:bodyPr>
          <a:lstStyle>
            <a:lvl1pPr marL="0" indent="0" algn="ctr">
              <a:buNone/>
              <a:defRPr sz="1400" b="0" i="0">
                <a:solidFill>
                  <a:schemeClr val="accent2"/>
                </a:solidFill>
                <a:latin typeface="+mn-lt"/>
                <a:cs typeface="Foundry Context Regular"/>
              </a:defRPr>
            </a:lvl1pPr>
            <a:lvl2pPr>
              <a:defRPr sz="1400"/>
            </a:lvl2pPr>
            <a:lvl3pPr>
              <a:defRPr sz="1400"/>
            </a:lvl3pPr>
            <a:lvl4pPr>
              <a:defRPr sz="1400"/>
            </a:lvl4pPr>
            <a:lvl5pPr>
              <a:defRPr sz="1400"/>
            </a:lvl5pPr>
          </a:lstStyle>
          <a:p>
            <a:pPr lvl="0"/>
            <a:r>
              <a:rPr lang="en-US" dirty="0"/>
              <a:t>Click to edit text</a:t>
            </a:r>
          </a:p>
        </p:txBody>
      </p:sp>
      <p:sp>
        <p:nvSpPr>
          <p:cNvPr id="17" name="Picture Placeholder 2">
            <a:extLst>
              <a:ext uri="{FF2B5EF4-FFF2-40B4-BE49-F238E27FC236}">
                <a16:creationId xmlns:a16="http://schemas.microsoft.com/office/drawing/2014/main" id="{C470DEBA-0873-48D6-8127-F1B793A376B1}"/>
              </a:ext>
            </a:extLst>
          </p:cNvPr>
          <p:cNvSpPr>
            <a:spLocks noGrp="1"/>
          </p:cNvSpPr>
          <p:nvPr>
            <p:ph type="pic" sz="quarter" idx="22"/>
          </p:nvPr>
        </p:nvSpPr>
        <p:spPr>
          <a:xfrm>
            <a:off x="158816" y="1337135"/>
            <a:ext cx="2727318" cy="636820"/>
          </a:xfrm>
        </p:spPr>
        <p:txBody>
          <a:bodyPr tIns="0" rIns="0" bIns="0" anchor="ctr" anchorCtr="0"/>
          <a:lstStyle>
            <a:lvl1pPr marL="0" indent="0" algn="ctr">
              <a:buNone/>
              <a:defRPr sz="1600">
                <a:solidFill>
                  <a:schemeClr val="tx1"/>
                </a:solidFill>
              </a:defRPr>
            </a:lvl1pPr>
          </a:lstStyle>
          <a:p>
            <a:endParaRPr lang="en-US" dirty="0"/>
          </a:p>
        </p:txBody>
      </p:sp>
      <p:sp>
        <p:nvSpPr>
          <p:cNvPr id="18" name="Picture Placeholder 2">
            <a:extLst>
              <a:ext uri="{FF2B5EF4-FFF2-40B4-BE49-F238E27FC236}">
                <a16:creationId xmlns:a16="http://schemas.microsoft.com/office/drawing/2014/main" id="{62A82822-01BE-4B60-A2DC-4F8944715738}"/>
              </a:ext>
            </a:extLst>
          </p:cNvPr>
          <p:cNvSpPr>
            <a:spLocks noGrp="1"/>
          </p:cNvSpPr>
          <p:nvPr>
            <p:ph type="pic" sz="quarter" idx="31"/>
          </p:nvPr>
        </p:nvSpPr>
        <p:spPr>
          <a:xfrm>
            <a:off x="3209544" y="1337135"/>
            <a:ext cx="2724912" cy="636820"/>
          </a:xfrm>
        </p:spPr>
        <p:txBody>
          <a:bodyPr tIns="0" rIns="0" bIns="0" anchor="ctr" anchorCtr="0"/>
          <a:lstStyle>
            <a:lvl1pPr marL="0" indent="0" algn="ctr">
              <a:buNone/>
              <a:defRPr sz="1600">
                <a:solidFill>
                  <a:schemeClr val="tx1"/>
                </a:solidFill>
              </a:defRPr>
            </a:lvl1pPr>
          </a:lstStyle>
          <a:p>
            <a:r>
              <a:rPr lang="en-US"/>
              <a:t>Click icon to add picture</a:t>
            </a:r>
            <a:endParaRPr lang="en-US" dirty="0"/>
          </a:p>
        </p:txBody>
      </p:sp>
      <p:sp>
        <p:nvSpPr>
          <p:cNvPr id="19" name="Picture Placeholder 2">
            <a:extLst>
              <a:ext uri="{FF2B5EF4-FFF2-40B4-BE49-F238E27FC236}">
                <a16:creationId xmlns:a16="http://schemas.microsoft.com/office/drawing/2014/main" id="{C0505C07-347D-448D-BDBA-F9E6E37FA04D}"/>
              </a:ext>
            </a:extLst>
          </p:cNvPr>
          <p:cNvSpPr>
            <a:spLocks noGrp="1"/>
          </p:cNvSpPr>
          <p:nvPr>
            <p:ph type="pic" sz="quarter" idx="32"/>
          </p:nvPr>
        </p:nvSpPr>
        <p:spPr>
          <a:xfrm>
            <a:off x="6263642" y="1337135"/>
            <a:ext cx="2724912" cy="636820"/>
          </a:xfrm>
        </p:spPr>
        <p:txBody>
          <a:bodyPr tIns="0" rIns="0" bIns="0" anchor="ctr" anchorCtr="0"/>
          <a:lstStyle>
            <a:lvl1pPr marL="0" indent="0" algn="ctr">
              <a:buNone/>
              <a:defRPr sz="1600">
                <a:solidFill>
                  <a:schemeClr val="tx1"/>
                </a:solidFill>
              </a:defRPr>
            </a:lvl1pPr>
          </a:lstStyle>
          <a:p>
            <a:r>
              <a:rPr lang="en-US"/>
              <a:t>Click icon to add picture</a:t>
            </a:r>
            <a:endParaRPr lang="en-US" dirty="0"/>
          </a:p>
        </p:txBody>
      </p:sp>
      <p:sp>
        <p:nvSpPr>
          <p:cNvPr id="20" name="Picture Placeholder 2">
            <a:extLst>
              <a:ext uri="{FF2B5EF4-FFF2-40B4-BE49-F238E27FC236}">
                <a16:creationId xmlns:a16="http://schemas.microsoft.com/office/drawing/2014/main" id="{7F0ADCFA-0E37-4E72-A92B-802E2F76B9E9}"/>
              </a:ext>
            </a:extLst>
          </p:cNvPr>
          <p:cNvSpPr>
            <a:spLocks noGrp="1"/>
          </p:cNvSpPr>
          <p:nvPr>
            <p:ph type="pic" sz="quarter" idx="33"/>
          </p:nvPr>
        </p:nvSpPr>
        <p:spPr>
          <a:xfrm>
            <a:off x="3209544" y="3158874"/>
            <a:ext cx="2724912" cy="636820"/>
          </a:xfrm>
        </p:spPr>
        <p:txBody>
          <a:bodyPr tIns="0" rIns="0" bIns="0" anchor="ctr" anchorCtr="0"/>
          <a:lstStyle>
            <a:lvl1pPr marL="0" indent="0" algn="ctr">
              <a:buNone/>
              <a:defRPr sz="1600">
                <a:solidFill>
                  <a:schemeClr val="tx1"/>
                </a:solidFill>
              </a:defRPr>
            </a:lvl1pPr>
          </a:lstStyle>
          <a:p>
            <a:r>
              <a:rPr lang="en-US"/>
              <a:t>Click icon to add picture</a:t>
            </a:r>
            <a:endParaRPr lang="en-US" dirty="0"/>
          </a:p>
        </p:txBody>
      </p:sp>
      <p:sp>
        <p:nvSpPr>
          <p:cNvPr id="21" name="Picture Placeholder 2">
            <a:extLst>
              <a:ext uri="{FF2B5EF4-FFF2-40B4-BE49-F238E27FC236}">
                <a16:creationId xmlns:a16="http://schemas.microsoft.com/office/drawing/2014/main" id="{E9D2949D-45F2-4FC7-83B9-580E9D7DE668}"/>
              </a:ext>
            </a:extLst>
          </p:cNvPr>
          <p:cNvSpPr>
            <a:spLocks noGrp="1"/>
          </p:cNvSpPr>
          <p:nvPr>
            <p:ph type="pic" sz="quarter" idx="34"/>
          </p:nvPr>
        </p:nvSpPr>
        <p:spPr>
          <a:xfrm>
            <a:off x="161458" y="3158874"/>
            <a:ext cx="2727318" cy="636820"/>
          </a:xfrm>
        </p:spPr>
        <p:txBody>
          <a:bodyPr tIns="0" rIns="0" bIns="0" anchor="ctr" anchorCtr="0"/>
          <a:lstStyle>
            <a:lvl1pPr marL="0" indent="0" algn="ctr">
              <a:buNone/>
              <a:defRPr sz="1600">
                <a:solidFill>
                  <a:schemeClr val="tx1"/>
                </a:solidFill>
              </a:defRPr>
            </a:lvl1pPr>
          </a:lstStyle>
          <a:p>
            <a:r>
              <a:rPr lang="en-US" dirty="0"/>
              <a:t>Click icon to add picture</a:t>
            </a:r>
          </a:p>
        </p:txBody>
      </p:sp>
      <p:sp>
        <p:nvSpPr>
          <p:cNvPr id="22" name="Picture Placeholder 2">
            <a:extLst>
              <a:ext uri="{FF2B5EF4-FFF2-40B4-BE49-F238E27FC236}">
                <a16:creationId xmlns:a16="http://schemas.microsoft.com/office/drawing/2014/main" id="{EC0184F9-6484-45EA-8221-D2ADAA67BE1D}"/>
              </a:ext>
            </a:extLst>
          </p:cNvPr>
          <p:cNvSpPr>
            <a:spLocks noGrp="1"/>
          </p:cNvSpPr>
          <p:nvPr>
            <p:ph type="pic" sz="quarter" idx="35"/>
          </p:nvPr>
        </p:nvSpPr>
        <p:spPr>
          <a:xfrm>
            <a:off x="6263642" y="3158874"/>
            <a:ext cx="2724912" cy="636820"/>
          </a:xfrm>
        </p:spPr>
        <p:txBody>
          <a:bodyPr tIns="0" rIns="0" bIns="0" anchor="ctr" anchorCtr="0"/>
          <a:lstStyle>
            <a:lvl1pPr marL="0" indent="0" algn="ctr">
              <a:buNone/>
              <a:defRPr sz="1600">
                <a:solidFill>
                  <a:schemeClr val="tx1"/>
                </a:solidFill>
              </a:defRPr>
            </a:lvl1pPr>
          </a:lstStyle>
          <a:p>
            <a:r>
              <a:rPr lang="en-US"/>
              <a:t>Click icon to add picture</a:t>
            </a:r>
            <a:endParaRPr lang="en-US" dirty="0"/>
          </a:p>
        </p:txBody>
      </p:sp>
    </p:spTree>
    <p:extLst>
      <p:ext uri="{BB962C8B-B14F-4D97-AF65-F5344CB8AC3E}">
        <p14:creationId xmlns:p14="http://schemas.microsoft.com/office/powerpoint/2010/main" val="137834338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_Title with subtitle and content Layout">
    <p:spTree>
      <p:nvGrpSpPr>
        <p:cNvPr id="1" name=""/>
        <p:cNvGrpSpPr/>
        <p:nvPr/>
      </p:nvGrpSpPr>
      <p:grpSpPr>
        <a:xfrm>
          <a:off x="0" y="0"/>
          <a:ext cx="0" cy="0"/>
          <a:chOff x="0" y="0"/>
          <a:chExt cx="0" cy="0"/>
        </a:xfrm>
      </p:grpSpPr>
      <p:sp>
        <p:nvSpPr>
          <p:cNvPr id="2" name="Title 1"/>
          <p:cNvSpPr>
            <a:spLocks noGrp="1"/>
          </p:cNvSpPr>
          <p:nvPr>
            <p:ph type="title"/>
          </p:nvPr>
        </p:nvSpPr>
        <p:spPr>
          <a:xfrm>
            <a:off x="382588" y="383309"/>
            <a:ext cx="8361170" cy="360000"/>
          </a:xfrm>
        </p:spPr>
        <p:txBody>
          <a:bodyPr/>
          <a:lstStyle/>
          <a:p>
            <a:r>
              <a:rPr lang="en-US"/>
              <a:t>Click to edit Master title style</a:t>
            </a:r>
            <a:endParaRPr lang="en-US" dirty="0"/>
          </a:p>
        </p:txBody>
      </p:sp>
      <p:sp>
        <p:nvSpPr>
          <p:cNvPr id="4" name="Slide Number Placeholder 3"/>
          <p:cNvSpPr>
            <a:spLocks noGrp="1"/>
          </p:cNvSpPr>
          <p:nvPr>
            <p:ph type="sldNum" sz="quarter" idx="11"/>
          </p:nvPr>
        </p:nvSpPr>
        <p:spPr/>
        <p:txBody>
          <a:bodyPr/>
          <a:lstStyle/>
          <a:p>
            <a:fld id="{C60C2248-B95D-984B-A0F4-42B9A4652AA7}" type="slidenum">
              <a:rPr lang="en-US" smtClean="0"/>
              <a:pPr/>
              <a:t>‹#›</a:t>
            </a:fld>
            <a:endParaRPr lang="en-US" dirty="0"/>
          </a:p>
        </p:txBody>
      </p:sp>
      <p:sp>
        <p:nvSpPr>
          <p:cNvPr id="18" name="Rectangle 17">
            <a:extLst>
              <a:ext uri="{FF2B5EF4-FFF2-40B4-BE49-F238E27FC236}">
                <a16:creationId xmlns:a16="http://schemas.microsoft.com/office/drawing/2014/main" id="{DA58602E-BBCB-48DF-99EE-078786C47972}"/>
              </a:ext>
            </a:extLst>
          </p:cNvPr>
          <p:cNvSpPr/>
          <p:nvPr userDrawn="1"/>
        </p:nvSpPr>
        <p:spPr bwMode="ltGray">
          <a:xfrm>
            <a:off x="0" y="1118454"/>
            <a:ext cx="1828800" cy="1748716"/>
          </a:xfrm>
          <a:prstGeom prst="rect">
            <a:avLst/>
          </a:prstGeom>
          <a:solidFill>
            <a:srgbClr val="F9F5F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800" dirty="0">
              <a:latin typeface="+mn-lt"/>
            </a:endParaRPr>
          </a:p>
        </p:txBody>
      </p:sp>
      <p:sp>
        <p:nvSpPr>
          <p:cNvPr id="19" name="Rectangle 18">
            <a:extLst>
              <a:ext uri="{FF2B5EF4-FFF2-40B4-BE49-F238E27FC236}">
                <a16:creationId xmlns:a16="http://schemas.microsoft.com/office/drawing/2014/main" id="{48FB0C30-B683-45E3-850D-7BE22CE7C097}"/>
              </a:ext>
            </a:extLst>
          </p:cNvPr>
          <p:cNvSpPr/>
          <p:nvPr userDrawn="1"/>
        </p:nvSpPr>
        <p:spPr bwMode="ltGray">
          <a:xfrm>
            <a:off x="3654136" y="1118454"/>
            <a:ext cx="1828800" cy="1748716"/>
          </a:xfrm>
          <a:prstGeom prst="rect">
            <a:avLst/>
          </a:prstGeom>
          <a:solidFill>
            <a:srgbClr val="F9F5F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800" dirty="0">
              <a:latin typeface="+mn-lt"/>
            </a:endParaRPr>
          </a:p>
        </p:txBody>
      </p:sp>
      <p:sp>
        <p:nvSpPr>
          <p:cNvPr id="20" name="Rectangle 19">
            <a:extLst>
              <a:ext uri="{FF2B5EF4-FFF2-40B4-BE49-F238E27FC236}">
                <a16:creationId xmlns:a16="http://schemas.microsoft.com/office/drawing/2014/main" id="{75E4872A-3124-4E10-BDD2-546F034FDA70}"/>
              </a:ext>
            </a:extLst>
          </p:cNvPr>
          <p:cNvSpPr/>
          <p:nvPr userDrawn="1"/>
        </p:nvSpPr>
        <p:spPr bwMode="ltGray">
          <a:xfrm>
            <a:off x="7302405" y="1118454"/>
            <a:ext cx="1838131" cy="1748716"/>
          </a:xfrm>
          <a:prstGeom prst="rect">
            <a:avLst/>
          </a:prstGeom>
          <a:solidFill>
            <a:srgbClr val="F9F5F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800" dirty="0">
              <a:latin typeface="+mn-lt"/>
            </a:endParaRPr>
          </a:p>
        </p:txBody>
      </p:sp>
      <p:sp>
        <p:nvSpPr>
          <p:cNvPr id="21" name="Rectangle 20">
            <a:extLst>
              <a:ext uri="{FF2B5EF4-FFF2-40B4-BE49-F238E27FC236}">
                <a16:creationId xmlns:a16="http://schemas.microsoft.com/office/drawing/2014/main" id="{9ECCB1E9-0C00-40FF-A39C-E20EC0310787}"/>
              </a:ext>
            </a:extLst>
          </p:cNvPr>
          <p:cNvSpPr/>
          <p:nvPr userDrawn="1"/>
        </p:nvSpPr>
        <p:spPr bwMode="ltGray">
          <a:xfrm>
            <a:off x="1824062" y="2869530"/>
            <a:ext cx="1828800" cy="1748716"/>
          </a:xfrm>
          <a:prstGeom prst="rect">
            <a:avLst/>
          </a:prstGeom>
          <a:solidFill>
            <a:srgbClr val="F9F5F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800" dirty="0">
              <a:solidFill>
                <a:schemeClr val="accent2"/>
              </a:solidFill>
              <a:latin typeface="+mn-lt"/>
            </a:endParaRPr>
          </a:p>
        </p:txBody>
      </p:sp>
      <p:sp>
        <p:nvSpPr>
          <p:cNvPr id="22" name="Rectangle 21">
            <a:extLst>
              <a:ext uri="{FF2B5EF4-FFF2-40B4-BE49-F238E27FC236}">
                <a16:creationId xmlns:a16="http://schemas.microsoft.com/office/drawing/2014/main" id="{C8A56E3E-3DF0-4903-B77C-E0E91E669682}"/>
              </a:ext>
            </a:extLst>
          </p:cNvPr>
          <p:cNvSpPr/>
          <p:nvPr userDrawn="1"/>
        </p:nvSpPr>
        <p:spPr bwMode="ltGray">
          <a:xfrm>
            <a:off x="5473605" y="2869530"/>
            <a:ext cx="1828800" cy="1748716"/>
          </a:xfrm>
          <a:prstGeom prst="rect">
            <a:avLst/>
          </a:prstGeom>
          <a:solidFill>
            <a:srgbClr val="F9F5F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800" dirty="0">
              <a:latin typeface="+mn-lt"/>
            </a:endParaRPr>
          </a:p>
        </p:txBody>
      </p:sp>
      <p:sp>
        <p:nvSpPr>
          <p:cNvPr id="23" name="Rectangle 22">
            <a:extLst>
              <a:ext uri="{FF2B5EF4-FFF2-40B4-BE49-F238E27FC236}">
                <a16:creationId xmlns:a16="http://schemas.microsoft.com/office/drawing/2014/main" id="{9FF4093F-C7E2-4081-B7DE-F1C484860368}"/>
              </a:ext>
            </a:extLst>
          </p:cNvPr>
          <p:cNvSpPr/>
          <p:nvPr userDrawn="1"/>
        </p:nvSpPr>
        <p:spPr>
          <a:xfrm>
            <a:off x="7302405" y="2832953"/>
            <a:ext cx="1838131" cy="1709639"/>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800" dirty="0">
              <a:solidFill>
                <a:schemeClr val="tx1"/>
              </a:solidFill>
              <a:latin typeface="+mn-lt"/>
            </a:endParaRPr>
          </a:p>
        </p:txBody>
      </p:sp>
      <p:sp>
        <p:nvSpPr>
          <p:cNvPr id="24" name="Text Placeholder 9">
            <a:extLst>
              <a:ext uri="{FF2B5EF4-FFF2-40B4-BE49-F238E27FC236}">
                <a16:creationId xmlns:a16="http://schemas.microsoft.com/office/drawing/2014/main" id="{08689FF4-41FB-461B-8FAB-B51AC8F32950}"/>
              </a:ext>
            </a:extLst>
          </p:cNvPr>
          <p:cNvSpPr>
            <a:spLocks noGrp="1"/>
          </p:cNvSpPr>
          <p:nvPr>
            <p:ph type="body" sz="quarter" idx="13" hasCustomPrompt="1"/>
          </p:nvPr>
        </p:nvSpPr>
        <p:spPr>
          <a:xfrm>
            <a:off x="141567" y="1337561"/>
            <a:ext cx="1536192" cy="1287911"/>
          </a:xfrm>
        </p:spPr>
        <p:txBody>
          <a:bodyPr tIns="0" rIns="0" bIns="0" anchor="ctr" anchorCtr="0">
            <a:noAutofit/>
          </a:bodyPr>
          <a:lstStyle>
            <a:lvl1pPr marL="0" indent="0" algn="ctr">
              <a:buNone/>
              <a:defRPr sz="1600" b="0" i="0">
                <a:solidFill>
                  <a:schemeClr val="accent2"/>
                </a:solidFill>
                <a:latin typeface="+mn-lt"/>
                <a:cs typeface="Foundry Context Demi"/>
              </a:defRPr>
            </a:lvl1pPr>
            <a:lvl2pPr>
              <a:defRPr sz="1400"/>
            </a:lvl2pPr>
            <a:lvl3pPr>
              <a:defRPr sz="1400"/>
            </a:lvl3pPr>
            <a:lvl4pPr>
              <a:defRPr sz="1400"/>
            </a:lvl4pPr>
            <a:lvl5pPr>
              <a:defRPr sz="1400"/>
            </a:lvl5pPr>
          </a:lstStyle>
          <a:p>
            <a:pPr lvl="0"/>
            <a:r>
              <a:rPr lang="en-US" dirty="0"/>
              <a:t>Click to</a:t>
            </a:r>
            <a:br>
              <a:rPr lang="en-US" dirty="0"/>
            </a:br>
            <a:r>
              <a:rPr lang="en-US" dirty="0"/>
              <a:t>edit text</a:t>
            </a:r>
          </a:p>
        </p:txBody>
      </p:sp>
      <p:sp>
        <p:nvSpPr>
          <p:cNvPr id="25" name="Text Placeholder 9">
            <a:extLst>
              <a:ext uri="{FF2B5EF4-FFF2-40B4-BE49-F238E27FC236}">
                <a16:creationId xmlns:a16="http://schemas.microsoft.com/office/drawing/2014/main" id="{7AF64701-46A3-4B5B-ADF5-4A9BB90BD649}"/>
              </a:ext>
            </a:extLst>
          </p:cNvPr>
          <p:cNvSpPr>
            <a:spLocks noGrp="1"/>
          </p:cNvSpPr>
          <p:nvPr>
            <p:ph type="body" sz="quarter" idx="14" hasCustomPrompt="1"/>
          </p:nvPr>
        </p:nvSpPr>
        <p:spPr>
          <a:xfrm>
            <a:off x="3800440" y="1337561"/>
            <a:ext cx="1536192" cy="1287911"/>
          </a:xfrm>
        </p:spPr>
        <p:txBody>
          <a:bodyPr tIns="0" rIns="0" bIns="0" anchor="ctr" anchorCtr="0">
            <a:noAutofit/>
          </a:bodyPr>
          <a:lstStyle>
            <a:lvl1pPr marL="0" indent="0" algn="ctr">
              <a:buNone/>
              <a:defRPr sz="1600" b="0" i="0">
                <a:solidFill>
                  <a:schemeClr val="accent2"/>
                </a:solidFill>
                <a:latin typeface="+mn-lt"/>
                <a:cs typeface="Foundry Context Demi"/>
              </a:defRPr>
            </a:lvl1pPr>
            <a:lvl2pPr>
              <a:defRPr sz="1400"/>
            </a:lvl2pPr>
            <a:lvl3pPr>
              <a:defRPr sz="1400"/>
            </a:lvl3pPr>
            <a:lvl4pPr>
              <a:defRPr sz="1400"/>
            </a:lvl4pPr>
            <a:lvl5pPr>
              <a:defRPr sz="1400"/>
            </a:lvl5pPr>
          </a:lstStyle>
          <a:p>
            <a:pPr lvl="0"/>
            <a:r>
              <a:rPr lang="en-US" dirty="0"/>
              <a:t>Click to</a:t>
            </a:r>
            <a:br>
              <a:rPr lang="en-US" dirty="0"/>
            </a:br>
            <a:r>
              <a:rPr lang="en-US" dirty="0"/>
              <a:t>edit text</a:t>
            </a:r>
          </a:p>
        </p:txBody>
      </p:sp>
      <p:sp>
        <p:nvSpPr>
          <p:cNvPr id="26" name="Text Placeholder 9">
            <a:extLst>
              <a:ext uri="{FF2B5EF4-FFF2-40B4-BE49-F238E27FC236}">
                <a16:creationId xmlns:a16="http://schemas.microsoft.com/office/drawing/2014/main" id="{6AD7556A-C724-4F8E-9702-61BFD594B1E2}"/>
              </a:ext>
            </a:extLst>
          </p:cNvPr>
          <p:cNvSpPr>
            <a:spLocks noGrp="1"/>
          </p:cNvSpPr>
          <p:nvPr>
            <p:ph type="body" sz="quarter" idx="15" hasCustomPrompt="1"/>
          </p:nvPr>
        </p:nvSpPr>
        <p:spPr>
          <a:xfrm>
            <a:off x="7454805" y="1337561"/>
            <a:ext cx="1533331" cy="1287911"/>
          </a:xfrm>
        </p:spPr>
        <p:txBody>
          <a:bodyPr tIns="0" rIns="0" bIns="0" anchor="ctr" anchorCtr="0">
            <a:noAutofit/>
          </a:bodyPr>
          <a:lstStyle>
            <a:lvl1pPr marL="0" indent="0" algn="ctr">
              <a:buNone/>
              <a:defRPr sz="1600" b="0" i="0">
                <a:solidFill>
                  <a:schemeClr val="accent2"/>
                </a:solidFill>
                <a:latin typeface="+mn-lt"/>
                <a:cs typeface="Foundry Context Demi"/>
              </a:defRPr>
            </a:lvl1pPr>
            <a:lvl2pPr>
              <a:defRPr sz="1400"/>
            </a:lvl2pPr>
            <a:lvl3pPr>
              <a:defRPr sz="1400"/>
            </a:lvl3pPr>
            <a:lvl4pPr>
              <a:defRPr sz="1400"/>
            </a:lvl4pPr>
            <a:lvl5pPr>
              <a:defRPr sz="1400"/>
            </a:lvl5pPr>
          </a:lstStyle>
          <a:p>
            <a:pPr lvl="0"/>
            <a:r>
              <a:rPr lang="en-US" dirty="0"/>
              <a:t>Click to</a:t>
            </a:r>
            <a:br>
              <a:rPr lang="en-US" dirty="0"/>
            </a:br>
            <a:r>
              <a:rPr lang="en-US" dirty="0"/>
              <a:t>edit text</a:t>
            </a:r>
          </a:p>
        </p:txBody>
      </p:sp>
      <p:sp>
        <p:nvSpPr>
          <p:cNvPr id="27" name="Text Placeholder 9">
            <a:extLst>
              <a:ext uri="{FF2B5EF4-FFF2-40B4-BE49-F238E27FC236}">
                <a16:creationId xmlns:a16="http://schemas.microsoft.com/office/drawing/2014/main" id="{58F8CE21-919F-4707-AD2C-7F48DB9ABA18}"/>
              </a:ext>
            </a:extLst>
          </p:cNvPr>
          <p:cNvSpPr>
            <a:spLocks noGrp="1"/>
          </p:cNvSpPr>
          <p:nvPr>
            <p:ph type="body" sz="quarter" idx="16" hasCustomPrompt="1"/>
          </p:nvPr>
        </p:nvSpPr>
        <p:spPr>
          <a:xfrm>
            <a:off x="1970366" y="3090831"/>
            <a:ext cx="1536192" cy="1287911"/>
          </a:xfrm>
        </p:spPr>
        <p:txBody>
          <a:bodyPr tIns="0" rIns="0" bIns="0" anchor="ctr" anchorCtr="0">
            <a:noAutofit/>
          </a:bodyPr>
          <a:lstStyle>
            <a:lvl1pPr marL="0" indent="0" algn="ctr">
              <a:buNone/>
              <a:defRPr sz="1600" b="0" i="0">
                <a:solidFill>
                  <a:schemeClr val="accent2"/>
                </a:solidFill>
                <a:latin typeface="+mn-lt"/>
                <a:cs typeface="Foundry Context Demi"/>
              </a:defRPr>
            </a:lvl1pPr>
            <a:lvl2pPr>
              <a:defRPr sz="1400"/>
            </a:lvl2pPr>
            <a:lvl3pPr>
              <a:defRPr sz="1400"/>
            </a:lvl3pPr>
            <a:lvl4pPr>
              <a:defRPr sz="1400"/>
            </a:lvl4pPr>
            <a:lvl5pPr>
              <a:defRPr sz="1400"/>
            </a:lvl5pPr>
          </a:lstStyle>
          <a:p>
            <a:pPr lvl="0"/>
            <a:r>
              <a:rPr lang="en-US" dirty="0"/>
              <a:t>Click to</a:t>
            </a:r>
            <a:br>
              <a:rPr lang="en-US" dirty="0"/>
            </a:br>
            <a:r>
              <a:rPr lang="en-US" dirty="0"/>
              <a:t>edit text</a:t>
            </a:r>
          </a:p>
        </p:txBody>
      </p:sp>
      <p:sp>
        <p:nvSpPr>
          <p:cNvPr id="28" name="Text Placeholder 9">
            <a:extLst>
              <a:ext uri="{FF2B5EF4-FFF2-40B4-BE49-F238E27FC236}">
                <a16:creationId xmlns:a16="http://schemas.microsoft.com/office/drawing/2014/main" id="{DDE5E97C-30A6-4B33-B978-105A0EE9A169}"/>
              </a:ext>
            </a:extLst>
          </p:cNvPr>
          <p:cNvSpPr>
            <a:spLocks noGrp="1"/>
          </p:cNvSpPr>
          <p:nvPr>
            <p:ph type="body" sz="quarter" idx="17" hasCustomPrompt="1"/>
          </p:nvPr>
        </p:nvSpPr>
        <p:spPr>
          <a:xfrm>
            <a:off x="5624198" y="3090831"/>
            <a:ext cx="1536192" cy="1287911"/>
          </a:xfrm>
        </p:spPr>
        <p:txBody>
          <a:bodyPr tIns="0" rIns="0" bIns="0" anchor="ctr" anchorCtr="0">
            <a:noAutofit/>
          </a:bodyPr>
          <a:lstStyle>
            <a:lvl1pPr marL="0" indent="0" algn="ctr">
              <a:buNone/>
              <a:defRPr sz="1600" b="0" i="0">
                <a:solidFill>
                  <a:schemeClr val="accent2"/>
                </a:solidFill>
                <a:latin typeface="+mn-lt"/>
                <a:cs typeface="Foundry Context Demi"/>
              </a:defRPr>
            </a:lvl1pPr>
            <a:lvl2pPr>
              <a:defRPr sz="1400"/>
            </a:lvl2pPr>
            <a:lvl3pPr>
              <a:defRPr sz="1400"/>
            </a:lvl3pPr>
            <a:lvl4pPr>
              <a:defRPr sz="1400"/>
            </a:lvl4pPr>
            <a:lvl5pPr>
              <a:defRPr sz="1400"/>
            </a:lvl5pPr>
          </a:lstStyle>
          <a:p>
            <a:pPr lvl="0"/>
            <a:r>
              <a:rPr lang="en-US" dirty="0"/>
              <a:t>Click to</a:t>
            </a:r>
            <a:br>
              <a:rPr lang="en-US" dirty="0"/>
            </a:br>
            <a:r>
              <a:rPr lang="en-US" dirty="0"/>
              <a:t>edit text</a:t>
            </a:r>
          </a:p>
        </p:txBody>
      </p:sp>
      <p:sp>
        <p:nvSpPr>
          <p:cNvPr id="29" name="Text Placeholder 9">
            <a:extLst>
              <a:ext uri="{FF2B5EF4-FFF2-40B4-BE49-F238E27FC236}">
                <a16:creationId xmlns:a16="http://schemas.microsoft.com/office/drawing/2014/main" id="{563923C1-A0D9-44C8-8F6F-32526E7F7A36}"/>
              </a:ext>
            </a:extLst>
          </p:cNvPr>
          <p:cNvSpPr>
            <a:spLocks noGrp="1"/>
          </p:cNvSpPr>
          <p:nvPr>
            <p:ph type="body" sz="quarter" idx="18" hasCustomPrompt="1"/>
          </p:nvPr>
        </p:nvSpPr>
        <p:spPr>
          <a:xfrm>
            <a:off x="1970366" y="1337561"/>
            <a:ext cx="1536192" cy="1287911"/>
          </a:xfrm>
        </p:spPr>
        <p:txBody>
          <a:bodyPr tIns="0" rIns="0" bIns="0" anchor="ctr" anchorCtr="0">
            <a:noAutofit/>
          </a:bodyPr>
          <a:lstStyle>
            <a:lvl1pPr marL="0" indent="0" algn="ctr">
              <a:buNone/>
              <a:defRPr sz="1400" b="0" i="0">
                <a:solidFill>
                  <a:schemeClr val="accent2"/>
                </a:solidFill>
                <a:latin typeface="+mn-lt"/>
                <a:cs typeface="Foundry Context Regular"/>
              </a:defRPr>
            </a:lvl1pPr>
            <a:lvl2pPr>
              <a:defRPr sz="1400"/>
            </a:lvl2pPr>
            <a:lvl3pPr>
              <a:defRPr sz="1400"/>
            </a:lvl3pPr>
            <a:lvl4pPr>
              <a:defRPr sz="1400"/>
            </a:lvl4pPr>
            <a:lvl5pPr>
              <a:defRPr sz="1400"/>
            </a:lvl5pPr>
          </a:lstStyle>
          <a:p>
            <a:pPr lvl="0"/>
            <a:r>
              <a:rPr lang="en-US" dirty="0"/>
              <a:t>Click to</a:t>
            </a:r>
            <a:br>
              <a:rPr lang="en-US" dirty="0"/>
            </a:br>
            <a:r>
              <a:rPr lang="en-US" dirty="0"/>
              <a:t>edit text</a:t>
            </a:r>
          </a:p>
        </p:txBody>
      </p:sp>
      <p:sp>
        <p:nvSpPr>
          <p:cNvPr id="30" name="Text Placeholder 9">
            <a:extLst>
              <a:ext uri="{FF2B5EF4-FFF2-40B4-BE49-F238E27FC236}">
                <a16:creationId xmlns:a16="http://schemas.microsoft.com/office/drawing/2014/main" id="{D2D4CA5C-3495-4C2C-8E9A-16CFB3F6BC4D}"/>
              </a:ext>
            </a:extLst>
          </p:cNvPr>
          <p:cNvSpPr>
            <a:spLocks noGrp="1"/>
          </p:cNvSpPr>
          <p:nvPr>
            <p:ph type="body" sz="quarter" idx="19" hasCustomPrompt="1"/>
          </p:nvPr>
        </p:nvSpPr>
        <p:spPr>
          <a:xfrm>
            <a:off x="5624198" y="1337561"/>
            <a:ext cx="1536192" cy="1287911"/>
          </a:xfrm>
        </p:spPr>
        <p:txBody>
          <a:bodyPr tIns="0" rIns="0" bIns="0" anchor="ctr" anchorCtr="0">
            <a:noAutofit/>
          </a:bodyPr>
          <a:lstStyle>
            <a:lvl1pPr marL="0" indent="0" algn="ctr">
              <a:buNone/>
              <a:defRPr sz="1400" b="0" i="0">
                <a:solidFill>
                  <a:schemeClr val="accent2"/>
                </a:solidFill>
                <a:latin typeface="+mn-lt"/>
                <a:cs typeface="Foundry Context Regular"/>
              </a:defRPr>
            </a:lvl1pPr>
            <a:lvl2pPr>
              <a:defRPr sz="1400"/>
            </a:lvl2pPr>
            <a:lvl3pPr>
              <a:defRPr sz="1400"/>
            </a:lvl3pPr>
            <a:lvl4pPr>
              <a:defRPr sz="1400"/>
            </a:lvl4pPr>
            <a:lvl5pPr>
              <a:defRPr sz="1400"/>
            </a:lvl5pPr>
          </a:lstStyle>
          <a:p>
            <a:pPr lvl="0"/>
            <a:r>
              <a:rPr lang="en-US" dirty="0"/>
              <a:t>Click to</a:t>
            </a:r>
            <a:br>
              <a:rPr lang="en-US" dirty="0"/>
            </a:br>
            <a:r>
              <a:rPr lang="en-US" dirty="0"/>
              <a:t>edit text</a:t>
            </a:r>
          </a:p>
        </p:txBody>
      </p:sp>
      <p:sp>
        <p:nvSpPr>
          <p:cNvPr id="31" name="Text Placeholder 9">
            <a:extLst>
              <a:ext uri="{FF2B5EF4-FFF2-40B4-BE49-F238E27FC236}">
                <a16:creationId xmlns:a16="http://schemas.microsoft.com/office/drawing/2014/main" id="{BB84D64E-61DA-4CC5-80B8-4648F13AFD4B}"/>
              </a:ext>
            </a:extLst>
          </p:cNvPr>
          <p:cNvSpPr>
            <a:spLocks noGrp="1"/>
          </p:cNvSpPr>
          <p:nvPr>
            <p:ph type="body" sz="quarter" idx="20" hasCustomPrompt="1"/>
          </p:nvPr>
        </p:nvSpPr>
        <p:spPr>
          <a:xfrm>
            <a:off x="3800440" y="3090831"/>
            <a:ext cx="1536192" cy="1287911"/>
          </a:xfrm>
        </p:spPr>
        <p:txBody>
          <a:bodyPr tIns="0" rIns="0" bIns="0" anchor="ctr" anchorCtr="0">
            <a:noAutofit/>
          </a:bodyPr>
          <a:lstStyle>
            <a:lvl1pPr marL="0" indent="0" algn="ctr">
              <a:buNone/>
              <a:defRPr sz="1400" b="0" i="0">
                <a:solidFill>
                  <a:schemeClr val="accent2"/>
                </a:solidFill>
                <a:latin typeface="+mn-lt"/>
                <a:cs typeface="Foundry Context Regular"/>
              </a:defRPr>
            </a:lvl1pPr>
            <a:lvl2pPr>
              <a:defRPr sz="1400"/>
            </a:lvl2pPr>
            <a:lvl3pPr>
              <a:defRPr sz="1400"/>
            </a:lvl3pPr>
            <a:lvl4pPr>
              <a:defRPr sz="1400"/>
            </a:lvl4pPr>
            <a:lvl5pPr>
              <a:defRPr sz="1400"/>
            </a:lvl5pPr>
          </a:lstStyle>
          <a:p>
            <a:pPr lvl="0"/>
            <a:r>
              <a:rPr lang="en-US" dirty="0"/>
              <a:t>Click to</a:t>
            </a:r>
            <a:br>
              <a:rPr lang="en-US" dirty="0"/>
            </a:br>
            <a:r>
              <a:rPr lang="en-US" dirty="0"/>
              <a:t>edit text</a:t>
            </a:r>
          </a:p>
        </p:txBody>
      </p:sp>
      <p:sp>
        <p:nvSpPr>
          <p:cNvPr id="32" name="Text Placeholder 9">
            <a:extLst>
              <a:ext uri="{FF2B5EF4-FFF2-40B4-BE49-F238E27FC236}">
                <a16:creationId xmlns:a16="http://schemas.microsoft.com/office/drawing/2014/main" id="{3FBA56D4-C208-4129-948E-11AF074F4D76}"/>
              </a:ext>
            </a:extLst>
          </p:cNvPr>
          <p:cNvSpPr>
            <a:spLocks noGrp="1"/>
          </p:cNvSpPr>
          <p:nvPr>
            <p:ph type="body" sz="quarter" idx="21" hasCustomPrompt="1"/>
          </p:nvPr>
        </p:nvSpPr>
        <p:spPr>
          <a:xfrm>
            <a:off x="7454805" y="3090831"/>
            <a:ext cx="1533331" cy="1287911"/>
          </a:xfrm>
        </p:spPr>
        <p:txBody>
          <a:bodyPr tIns="0" rIns="0" bIns="0" anchor="ctr" anchorCtr="0">
            <a:noAutofit/>
          </a:bodyPr>
          <a:lstStyle>
            <a:lvl1pPr marL="0" indent="0" algn="ctr">
              <a:buNone/>
              <a:defRPr sz="1400" b="0" i="0">
                <a:solidFill>
                  <a:schemeClr val="accent2"/>
                </a:solidFill>
                <a:latin typeface="+mn-lt"/>
                <a:cs typeface="Foundry Context Regular"/>
              </a:defRPr>
            </a:lvl1pPr>
            <a:lvl2pPr>
              <a:defRPr sz="1400"/>
            </a:lvl2pPr>
            <a:lvl3pPr>
              <a:defRPr sz="1400"/>
            </a:lvl3pPr>
            <a:lvl4pPr>
              <a:defRPr sz="1400"/>
            </a:lvl4pPr>
            <a:lvl5pPr>
              <a:defRPr sz="1400"/>
            </a:lvl5pPr>
          </a:lstStyle>
          <a:p>
            <a:pPr lvl="0"/>
            <a:r>
              <a:rPr lang="en-US" dirty="0"/>
              <a:t>Click to</a:t>
            </a:r>
            <a:br>
              <a:rPr lang="en-US" dirty="0"/>
            </a:br>
            <a:r>
              <a:rPr lang="en-US" dirty="0"/>
              <a:t>edit text</a:t>
            </a:r>
          </a:p>
        </p:txBody>
      </p:sp>
      <p:sp>
        <p:nvSpPr>
          <p:cNvPr id="33" name="Text Placeholder 9">
            <a:extLst>
              <a:ext uri="{FF2B5EF4-FFF2-40B4-BE49-F238E27FC236}">
                <a16:creationId xmlns:a16="http://schemas.microsoft.com/office/drawing/2014/main" id="{6907C351-9ABB-4D00-98D7-C8EEE45DEA13}"/>
              </a:ext>
            </a:extLst>
          </p:cNvPr>
          <p:cNvSpPr>
            <a:spLocks noGrp="1"/>
          </p:cNvSpPr>
          <p:nvPr>
            <p:ph type="body" sz="quarter" idx="22" hasCustomPrompt="1"/>
          </p:nvPr>
        </p:nvSpPr>
        <p:spPr>
          <a:xfrm>
            <a:off x="141567" y="3090831"/>
            <a:ext cx="1536192" cy="1287911"/>
          </a:xfrm>
        </p:spPr>
        <p:txBody>
          <a:bodyPr tIns="0" rIns="0" bIns="0" anchor="ctr" anchorCtr="0">
            <a:noAutofit/>
          </a:bodyPr>
          <a:lstStyle>
            <a:lvl1pPr marL="0" indent="0" algn="ctr">
              <a:buNone/>
              <a:defRPr sz="1400" b="0" i="0">
                <a:solidFill>
                  <a:schemeClr val="accent2"/>
                </a:solidFill>
                <a:latin typeface="+mn-lt"/>
                <a:cs typeface="Foundry Context Regular"/>
              </a:defRPr>
            </a:lvl1pPr>
            <a:lvl2pPr>
              <a:defRPr sz="1400"/>
            </a:lvl2pPr>
            <a:lvl3pPr>
              <a:defRPr sz="1400"/>
            </a:lvl3pPr>
            <a:lvl4pPr>
              <a:defRPr sz="1400"/>
            </a:lvl4pPr>
            <a:lvl5pPr>
              <a:defRPr sz="1400"/>
            </a:lvl5pPr>
          </a:lstStyle>
          <a:p>
            <a:pPr lvl="0"/>
            <a:r>
              <a:rPr lang="en-US" dirty="0"/>
              <a:t>Click to</a:t>
            </a:r>
            <a:br>
              <a:rPr lang="en-US" dirty="0"/>
            </a:br>
            <a:r>
              <a:rPr lang="en-US" dirty="0"/>
              <a:t>edit text</a:t>
            </a:r>
          </a:p>
        </p:txBody>
      </p:sp>
    </p:spTree>
    <p:extLst>
      <p:ext uri="{BB962C8B-B14F-4D97-AF65-F5344CB8AC3E}">
        <p14:creationId xmlns:p14="http://schemas.microsoft.com/office/powerpoint/2010/main" val="143810728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Title with subtitle and content Layout">
    <p:spTree>
      <p:nvGrpSpPr>
        <p:cNvPr id="1" name=""/>
        <p:cNvGrpSpPr/>
        <p:nvPr/>
      </p:nvGrpSpPr>
      <p:grpSpPr>
        <a:xfrm>
          <a:off x="0" y="0"/>
          <a:ext cx="0" cy="0"/>
          <a:chOff x="0" y="0"/>
          <a:chExt cx="0" cy="0"/>
        </a:xfrm>
      </p:grpSpPr>
      <p:sp>
        <p:nvSpPr>
          <p:cNvPr id="2" name="Title 1"/>
          <p:cNvSpPr>
            <a:spLocks noGrp="1"/>
          </p:cNvSpPr>
          <p:nvPr>
            <p:ph type="title"/>
          </p:nvPr>
        </p:nvSpPr>
        <p:spPr>
          <a:xfrm>
            <a:off x="382588" y="383309"/>
            <a:ext cx="8361170" cy="360000"/>
          </a:xfrm>
        </p:spPr>
        <p:txBody>
          <a:bodyPr/>
          <a:lstStyle/>
          <a:p>
            <a:r>
              <a:rPr lang="en-US"/>
              <a:t>Click to edit Master title style</a:t>
            </a:r>
            <a:endParaRPr lang="en-US" dirty="0"/>
          </a:p>
        </p:txBody>
      </p:sp>
      <p:sp>
        <p:nvSpPr>
          <p:cNvPr id="4" name="Slide Number Placeholder 3"/>
          <p:cNvSpPr>
            <a:spLocks noGrp="1"/>
          </p:cNvSpPr>
          <p:nvPr>
            <p:ph type="sldNum" sz="quarter" idx="11"/>
          </p:nvPr>
        </p:nvSpPr>
        <p:spPr/>
        <p:txBody>
          <a:bodyPr/>
          <a:lstStyle/>
          <a:p>
            <a:fld id="{C60C2248-B95D-984B-A0F4-42B9A4652AA7}" type="slidenum">
              <a:rPr lang="en-US" smtClean="0"/>
              <a:pPr/>
              <a:t>‹#›</a:t>
            </a:fld>
            <a:endParaRPr lang="en-US" dirty="0"/>
          </a:p>
        </p:txBody>
      </p:sp>
      <p:sp>
        <p:nvSpPr>
          <p:cNvPr id="8" name="Rectangle 7">
            <a:extLst>
              <a:ext uri="{FF2B5EF4-FFF2-40B4-BE49-F238E27FC236}">
                <a16:creationId xmlns:a16="http://schemas.microsoft.com/office/drawing/2014/main" id="{B58D3A2F-91E7-466F-B735-D49123052215}"/>
              </a:ext>
            </a:extLst>
          </p:cNvPr>
          <p:cNvSpPr/>
          <p:nvPr userDrawn="1"/>
        </p:nvSpPr>
        <p:spPr bwMode="ltGray">
          <a:xfrm>
            <a:off x="0" y="974817"/>
            <a:ext cx="1828800" cy="2234377"/>
          </a:xfrm>
          <a:prstGeom prst="rect">
            <a:avLst/>
          </a:prstGeom>
          <a:solidFill>
            <a:srgbClr val="F9F5F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800" dirty="0">
              <a:latin typeface="+mn-lt"/>
            </a:endParaRPr>
          </a:p>
        </p:txBody>
      </p:sp>
      <p:sp>
        <p:nvSpPr>
          <p:cNvPr id="9" name="Rectangle 8">
            <a:extLst>
              <a:ext uri="{FF2B5EF4-FFF2-40B4-BE49-F238E27FC236}">
                <a16:creationId xmlns:a16="http://schemas.microsoft.com/office/drawing/2014/main" id="{95CA128E-575E-4E48-A2BD-A2D6837FFE9C}"/>
              </a:ext>
            </a:extLst>
          </p:cNvPr>
          <p:cNvSpPr/>
          <p:nvPr userDrawn="1"/>
        </p:nvSpPr>
        <p:spPr bwMode="ltGray">
          <a:xfrm>
            <a:off x="3657600" y="974817"/>
            <a:ext cx="1828800" cy="2234377"/>
          </a:xfrm>
          <a:prstGeom prst="rect">
            <a:avLst/>
          </a:prstGeom>
          <a:solidFill>
            <a:srgbClr val="F9F5F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800" dirty="0">
              <a:latin typeface="+mn-lt"/>
            </a:endParaRPr>
          </a:p>
        </p:txBody>
      </p:sp>
      <p:sp>
        <p:nvSpPr>
          <p:cNvPr id="10" name="Rectangle 9">
            <a:extLst>
              <a:ext uri="{FF2B5EF4-FFF2-40B4-BE49-F238E27FC236}">
                <a16:creationId xmlns:a16="http://schemas.microsoft.com/office/drawing/2014/main" id="{57391657-195D-46FE-80AB-C9D04B47D1BF}"/>
              </a:ext>
            </a:extLst>
          </p:cNvPr>
          <p:cNvSpPr/>
          <p:nvPr userDrawn="1"/>
        </p:nvSpPr>
        <p:spPr bwMode="ltGray">
          <a:xfrm>
            <a:off x="7315200" y="974817"/>
            <a:ext cx="1828800" cy="2234377"/>
          </a:xfrm>
          <a:prstGeom prst="rect">
            <a:avLst/>
          </a:prstGeom>
          <a:solidFill>
            <a:srgbClr val="F9F5F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800" dirty="0">
              <a:latin typeface="+mn-lt"/>
            </a:endParaRPr>
          </a:p>
        </p:txBody>
      </p:sp>
      <p:sp>
        <p:nvSpPr>
          <p:cNvPr id="11" name="Rectangle 10">
            <a:extLst>
              <a:ext uri="{FF2B5EF4-FFF2-40B4-BE49-F238E27FC236}">
                <a16:creationId xmlns:a16="http://schemas.microsoft.com/office/drawing/2014/main" id="{E67665E5-8F06-4576-A118-058A30607939}"/>
              </a:ext>
            </a:extLst>
          </p:cNvPr>
          <p:cNvSpPr/>
          <p:nvPr userDrawn="1"/>
        </p:nvSpPr>
        <p:spPr bwMode="ltGray">
          <a:xfrm>
            <a:off x="0" y="3222038"/>
            <a:ext cx="9144000" cy="1424022"/>
          </a:xfrm>
          <a:prstGeom prst="rect">
            <a:avLst/>
          </a:prstGeom>
          <a:solidFill>
            <a:schemeClr val="accent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800" dirty="0">
              <a:latin typeface="+mn-lt"/>
            </a:endParaRPr>
          </a:p>
        </p:txBody>
      </p:sp>
      <p:sp>
        <p:nvSpPr>
          <p:cNvPr id="12" name="Text Placeholder 9">
            <a:extLst>
              <a:ext uri="{FF2B5EF4-FFF2-40B4-BE49-F238E27FC236}">
                <a16:creationId xmlns:a16="http://schemas.microsoft.com/office/drawing/2014/main" id="{BED8F16E-47DB-4062-BC8A-FC8460EC2E52}"/>
              </a:ext>
            </a:extLst>
          </p:cNvPr>
          <p:cNvSpPr>
            <a:spLocks noGrp="1"/>
          </p:cNvSpPr>
          <p:nvPr>
            <p:ph type="body" sz="quarter" idx="13" hasCustomPrompt="1"/>
          </p:nvPr>
        </p:nvSpPr>
        <p:spPr>
          <a:xfrm>
            <a:off x="146304" y="1153649"/>
            <a:ext cx="1536192" cy="1901574"/>
          </a:xfrm>
        </p:spPr>
        <p:txBody>
          <a:bodyPr tIns="0" rIns="0" bIns="0" anchor="ctr" anchorCtr="0">
            <a:noAutofit/>
          </a:bodyPr>
          <a:lstStyle>
            <a:lvl1pPr marL="0" indent="0" algn="ctr">
              <a:buNone/>
              <a:defRPr sz="1600" b="0" i="0">
                <a:solidFill>
                  <a:schemeClr val="accent2"/>
                </a:solidFill>
                <a:latin typeface="+mn-lt"/>
                <a:cs typeface="Foundry Context Demi"/>
              </a:defRPr>
            </a:lvl1pPr>
            <a:lvl2pPr>
              <a:defRPr sz="1400"/>
            </a:lvl2pPr>
            <a:lvl3pPr>
              <a:defRPr sz="1400"/>
            </a:lvl3pPr>
            <a:lvl4pPr>
              <a:defRPr sz="1400"/>
            </a:lvl4pPr>
            <a:lvl5pPr>
              <a:defRPr sz="1400"/>
            </a:lvl5pPr>
          </a:lstStyle>
          <a:p>
            <a:pPr lvl="0"/>
            <a:r>
              <a:rPr lang="en-US" dirty="0"/>
              <a:t>Click to</a:t>
            </a:r>
            <a:br>
              <a:rPr lang="en-US" dirty="0"/>
            </a:br>
            <a:r>
              <a:rPr lang="en-US" dirty="0"/>
              <a:t>edit text</a:t>
            </a:r>
          </a:p>
        </p:txBody>
      </p:sp>
      <p:sp>
        <p:nvSpPr>
          <p:cNvPr id="13" name="Text Placeholder 9">
            <a:extLst>
              <a:ext uri="{FF2B5EF4-FFF2-40B4-BE49-F238E27FC236}">
                <a16:creationId xmlns:a16="http://schemas.microsoft.com/office/drawing/2014/main" id="{7C353966-E92D-4F39-A274-65656295D04C}"/>
              </a:ext>
            </a:extLst>
          </p:cNvPr>
          <p:cNvSpPr>
            <a:spLocks noGrp="1"/>
          </p:cNvSpPr>
          <p:nvPr>
            <p:ph type="body" sz="quarter" idx="14" hasCustomPrompt="1"/>
          </p:nvPr>
        </p:nvSpPr>
        <p:spPr>
          <a:xfrm>
            <a:off x="3803904" y="1153649"/>
            <a:ext cx="1536192" cy="1901574"/>
          </a:xfrm>
        </p:spPr>
        <p:txBody>
          <a:bodyPr tIns="0" rIns="0" bIns="0" anchor="ctr" anchorCtr="0">
            <a:noAutofit/>
          </a:bodyPr>
          <a:lstStyle>
            <a:lvl1pPr marL="0" indent="0" algn="ctr">
              <a:buNone/>
              <a:defRPr sz="1600" b="0" i="0">
                <a:solidFill>
                  <a:schemeClr val="accent2"/>
                </a:solidFill>
                <a:latin typeface="+mn-lt"/>
                <a:cs typeface="Foundry Context Demi"/>
              </a:defRPr>
            </a:lvl1pPr>
            <a:lvl2pPr>
              <a:defRPr sz="1400"/>
            </a:lvl2pPr>
            <a:lvl3pPr>
              <a:defRPr sz="1400"/>
            </a:lvl3pPr>
            <a:lvl4pPr>
              <a:defRPr sz="1400"/>
            </a:lvl4pPr>
            <a:lvl5pPr>
              <a:defRPr sz="1400"/>
            </a:lvl5pPr>
          </a:lstStyle>
          <a:p>
            <a:pPr lvl="0"/>
            <a:r>
              <a:rPr lang="en-US" dirty="0"/>
              <a:t>Click to</a:t>
            </a:r>
            <a:br>
              <a:rPr lang="en-US" dirty="0"/>
            </a:br>
            <a:r>
              <a:rPr lang="en-US" dirty="0"/>
              <a:t>edit text</a:t>
            </a:r>
          </a:p>
        </p:txBody>
      </p:sp>
      <p:sp>
        <p:nvSpPr>
          <p:cNvPr id="14" name="Text Placeholder 9">
            <a:extLst>
              <a:ext uri="{FF2B5EF4-FFF2-40B4-BE49-F238E27FC236}">
                <a16:creationId xmlns:a16="http://schemas.microsoft.com/office/drawing/2014/main" id="{9E2B2D0B-832D-4E0E-A99F-ABB44684334F}"/>
              </a:ext>
            </a:extLst>
          </p:cNvPr>
          <p:cNvSpPr>
            <a:spLocks noGrp="1"/>
          </p:cNvSpPr>
          <p:nvPr>
            <p:ph type="body" sz="quarter" idx="15" hasCustomPrompt="1"/>
          </p:nvPr>
        </p:nvSpPr>
        <p:spPr>
          <a:xfrm>
            <a:off x="7461504" y="1153649"/>
            <a:ext cx="1536192" cy="1901574"/>
          </a:xfrm>
        </p:spPr>
        <p:txBody>
          <a:bodyPr tIns="0" rIns="0" bIns="0" anchor="ctr" anchorCtr="0">
            <a:noAutofit/>
          </a:bodyPr>
          <a:lstStyle>
            <a:lvl1pPr marL="0" indent="0" algn="ctr">
              <a:buNone/>
              <a:defRPr sz="1600" b="0" i="0">
                <a:solidFill>
                  <a:schemeClr val="accent2"/>
                </a:solidFill>
                <a:latin typeface="+mn-lt"/>
                <a:cs typeface="Foundry Context Demi"/>
              </a:defRPr>
            </a:lvl1pPr>
            <a:lvl2pPr>
              <a:defRPr sz="1400"/>
            </a:lvl2pPr>
            <a:lvl3pPr>
              <a:defRPr sz="1400"/>
            </a:lvl3pPr>
            <a:lvl4pPr>
              <a:defRPr sz="1400"/>
            </a:lvl4pPr>
            <a:lvl5pPr>
              <a:defRPr sz="1400"/>
            </a:lvl5pPr>
          </a:lstStyle>
          <a:p>
            <a:pPr lvl="0"/>
            <a:r>
              <a:rPr lang="en-US" dirty="0"/>
              <a:t>Click to</a:t>
            </a:r>
            <a:br>
              <a:rPr lang="en-US" dirty="0"/>
            </a:br>
            <a:r>
              <a:rPr lang="en-US" dirty="0"/>
              <a:t>edit text</a:t>
            </a:r>
          </a:p>
        </p:txBody>
      </p:sp>
      <p:sp>
        <p:nvSpPr>
          <p:cNvPr id="15" name="Text Placeholder 9">
            <a:extLst>
              <a:ext uri="{FF2B5EF4-FFF2-40B4-BE49-F238E27FC236}">
                <a16:creationId xmlns:a16="http://schemas.microsoft.com/office/drawing/2014/main" id="{2A90B2AC-615F-4025-BC55-96931C68AABF}"/>
              </a:ext>
            </a:extLst>
          </p:cNvPr>
          <p:cNvSpPr>
            <a:spLocks noGrp="1"/>
          </p:cNvSpPr>
          <p:nvPr>
            <p:ph type="body" sz="quarter" idx="18" hasCustomPrompt="1"/>
          </p:nvPr>
        </p:nvSpPr>
        <p:spPr>
          <a:xfrm>
            <a:off x="1975104" y="1154681"/>
            <a:ext cx="1536192" cy="1901574"/>
          </a:xfrm>
        </p:spPr>
        <p:txBody>
          <a:bodyPr tIns="0" rIns="0" bIns="0" anchor="ctr" anchorCtr="0">
            <a:noAutofit/>
          </a:bodyPr>
          <a:lstStyle>
            <a:lvl1pPr marL="0" indent="0" algn="ctr">
              <a:buNone/>
              <a:defRPr sz="1400" b="0" i="0">
                <a:solidFill>
                  <a:schemeClr val="accent2"/>
                </a:solidFill>
                <a:latin typeface="+mn-lt"/>
                <a:cs typeface="Foundry Context Regular"/>
              </a:defRPr>
            </a:lvl1pPr>
            <a:lvl2pPr>
              <a:defRPr sz="1400"/>
            </a:lvl2pPr>
            <a:lvl3pPr>
              <a:defRPr sz="1400"/>
            </a:lvl3pPr>
            <a:lvl4pPr>
              <a:defRPr sz="1400"/>
            </a:lvl4pPr>
            <a:lvl5pPr>
              <a:defRPr sz="1400"/>
            </a:lvl5pPr>
          </a:lstStyle>
          <a:p>
            <a:pPr lvl="0"/>
            <a:r>
              <a:rPr lang="en-US" dirty="0"/>
              <a:t>Click to</a:t>
            </a:r>
            <a:br>
              <a:rPr lang="en-US" dirty="0"/>
            </a:br>
            <a:r>
              <a:rPr lang="en-US" dirty="0"/>
              <a:t>edit text</a:t>
            </a:r>
          </a:p>
        </p:txBody>
      </p:sp>
      <p:sp>
        <p:nvSpPr>
          <p:cNvPr id="16" name="Text Placeholder 9">
            <a:extLst>
              <a:ext uri="{FF2B5EF4-FFF2-40B4-BE49-F238E27FC236}">
                <a16:creationId xmlns:a16="http://schemas.microsoft.com/office/drawing/2014/main" id="{A5F97208-2C9C-4CCE-ABFF-912655E3EB53}"/>
              </a:ext>
            </a:extLst>
          </p:cNvPr>
          <p:cNvSpPr>
            <a:spLocks noGrp="1"/>
          </p:cNvSpPr>
          <p:nvPr>
            <p:ph type="body" sz="quarter" idx="19" hasCustomPrompt="1"/>
          </p:nvPr>
        </p:nvSpPr>
        <p:spPr>
          <a:xfrm>
            <a:off x="5632704" y="1154681"/>
            <a:ext cx="1536192" cy="1901574"/>
          </a:xfrm>
        </p:spPr>
        <p:txBody>
          <a:bodyPr tIns="0" rIns="0" bIns="0" anchor="ctr" anchorCtr="0">
            <a:noAutofit/>
          </a:bodyPr>
          <a:lstStyle>
            <a:lvl1pPr marL="0" indent="0" algn="ctr">
              <a:buNone/>
              <a:defRPr sz="1400" b="0" i="0">
                <a:solidFill>
                  <a:schemeClr val="accent2"/>
                </a:solidFill>
                <a:latin typeface="+mn-lt"/>
                <a:cs typeface="Foundry Context Regular"/>
              </a:defRPr>
            </a:lvl1pPr>
            <a:lvl2pPr>
              <a:defRPr sz="1400"/>
            </a:lvl2pPr>
            <a:lvl3pPr>
              <a:defRPr sz="1400"/>
            </a:lvl3pPr>
            <a:lvl4pPr>
              <a:defRPr sz="1400"/>
            </a:lvl4pPr>
            <a:lvl5pPr>
              <a:defRPr sz="1400"/>
            </a:lvl5pPr>
          </a:lstStyle>
          <a:p>
            <a:pPr lvl="0"/>
            <a:r>
              <a:rPr lang="en-US" dirty="0"/>
              <a:t>Click to</a:t>
            </a:r>
            <a:br>
              <a:rPr lang="en-US" dirty="0"/>
            </a:br>
            <a:r>
              <a:rPr lang="en-US" dirty="0"/>
              <a:t>edit text</a:t>
            </a:r>
          </a:p>
        </p:txBody>
      </p:sp>
      <p:sp>
        <p:nvSpPr>
          <p:cNvPr id="17" name="Text Placeholder 9">
            <a:extLst>
              <a:ext uri="{FF2B5EF4-FFF2-40B4-BE49-F238E27FC236}">
                <a16:creationId xmlns:a16="http://schemas.microsoft.com/office/drawing/2014/main" id="{4BC22221-E09A-4164-8C8E-FA38BBE6CBD1}"/>
              </a:ext>
            </a:extLst>
          </p:cNvPr>
          <p:cNvSpPr>
            <a:spLocks noGrp="1"/>
          </p:cNvSpPr>
          <p:nvPr>
            <p:ph type="body" sz="quarter" idx="20" hasCustomPrompt="1"/>
          </p:nvPr>
        </p:nvSpPr>
        <p:spPr>
          <a:xfrm>
            <a:off x="410766" y="3324542"/>
            <a:ext cx="8322468" cy="1180908"/>
          </a:xfrm>
        </p:spPr>
        <p:txBody>
          <a:bodyPr tIns="0" rIns="0" bIns="0" anchor="ctr" anchorCtr="0">
            <a:noAutofit/>
          </a:bodyPr>
          <a:lstStyle>
            <a:lvl1pPr marL="0" indent="0" algn="ctr">
              <a:buNone/>
              <a:defRPr sz="1600" b="0" i="0">
                <a:solidFill>
                  <a:schemeClr val="bg1"/>
                </a:solidFill>
                <a:latin typeface="+mn-lt"/>
                <a:cs typeface="Foundry Context Demi"/>
              </a:defRPr>
            </a:lvl1pPr>
            <a:lvl2pPr>
              <a:defRPr sz="1400"/>
            </a:lvl2pPr>
            <a:lvl3pPr>
              <a:defRPr sz="1400"/>
            </a:lvl3pPr>
            <a:lvl4pPr>
              <a:defRPr sz="1400"/>
            </a:lvl4pPr>
            <a:lvl5pPr>
              <a:defRPr sz="1400"/>
            </a:lvl5pPr>
          </a:lstStyle>
          <a:p>
            <a:pPr lvl="0"/>
            <a:r>
              <a:rPr lang="en-US" dirty="0"/>
              <a:t>Click to edit text</a:t>
            </a:r>
          </a:p>
        </p:txBody>
      </p:sp>
    </p:spTree>
    <p:extLst>
      <p:ext uri="{BB962C8B-B14F-4D97-AF65-F5344CB8AC3E}">
        <p14:creationId xmlns:p14="http://schemas.microsoft.com/office/powerpoint/2010/main" val="20135518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Title slide green">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9" name="Title 10"/>
          <p:cNvSpPr>
            <a:spLocks noGrp="1"/>
          </p:cNvSpPr>
          <p:nvPr>
            <p:ph type="title" hasCustomPrompt="1"/>
          </p:nvPr>
        </p:nvSpPr>
        <p:spPr>
          <a:xfrm>
            <a:off x="382588" y="1002862"/>
            <a:ext cx="6012000" cy="2527205"/>
          </a:xfrm>
        </p:spPr>
        <p:txBody>
          <a:bodyPr anchor="b" anchorCtr="0">
            <a:noAutofit/>
          </a:bodyPr>
          <a:lstStyle>
            <a:lvl1pPr marL="0" algn="l" defTabSz="457200" rtl="0" eaLnBrk="1" latinLnBrk="0" hangingPunct="1">
              <a:lnSpc>
                <a:spcPct val="81000"/>
              </a:lnSpc>
              <a:spcBef>
                <a:spcPct val="0"/>
              </a:spcBef>
              <a:buNone/>
              <a:defRPr lang="en-US" sz="5500" b="1" i="0" kern="1200" cap="all" baseline="0" dirty="0">
                <a:solidFill>
                  <a:schemeClr val="tx2"/>
                </a:solidFill>
                <a:latin typeface="Arial Black" panose="020B0604020202020204" pitchFamily="34" charset="0"/>
                <a:ea typeface="+mj-ea"/>
                <a:cs typeface="Arial Black" panose="020B0604020202020204" pitchFamily="34" charset="0"/>
              </a:defRPr>
            </a:lvl1pPr>
          </a:lstStyle>
          <a:p>
            <a:r>
              <a:rPr lang="en-US" dirty="0"/>
              <a:t>Click to </a:t>
            </a:r>
            <a:br>
              <a:rPr lang="en-US" dirty="0"/>
            </a:br>
            <a:r>
              <a:rPr lang="en-US" dirty="0"/>
              <a:t>edit Master title style</a:t>
            </a:r>
          </a:p>
        </p:txBody>
      </p:sp>
      <p:sp>
        <p:nvSpPr>
          <p:cNvPr id="20" name="Text Placeholder 19"/>
          <p:cNvSpPr>
            <a:spLocks noGrp="1"/>
          </p:cNvSpPr>
          <p:nvPr>
            <p:ph type="body" sz="quarter" idx="13" hasCustomPrompt="1"/>
          </p:nvPr>
        </p:nvSpPr>
        <p:spPr>
          <a:xfrm>
            <a:off x="382588" y="3901558"/>
            <a:ext cx="6012000" cy="719858"/>
          </a:xfrm>
        </p:spPr>
        <p:txBody>
          <a:bodyPr>
            <a:normAutofit/>
          </a:bodyPr>
          <a:lstStyle>
            <a:lvl1pPr marL="0" marR="0" indent="0" algn="l" defTabSz="914400" rtl="0" eaLnBrk="1" fontAlgn="auto" latinLnBrk="0" hangingPunct="1">
              <a:lnSpc>
                <a:spcPct val="100000"/>
              </a:lnSpc>
              <a:spcBef>
                <a:spcPts val="1200"/>
              </a:spcBef>
              <a:spcAft>
                <a:spcPts val="0"/>
              </a:spcAft>
              <a:buClrTx/>
              <a:buSzTx/>
              <a:buFont typeface="Calibri" panose="020F0502020204030204" pitchFamily="34" charset="0"/>
              <a:buNone/>
              <a:tabLst/>
              <a:defRPr lang="fi-FI" sz="1600" b="0" kern="1200" dirty="0">
                <a:solidFill>
                  <a:schemeClr val="tx2"/>
                </a:solidFill>
                <a:latin typeface="+mn-lt"/>
                <a:ea typeface="+mn-ea"/>
                <a:cs typeface="+mn-cs"/>
              </a:defRPr>
            </a:lvl1pPr>
            <a:lvl2pPr>
              <a:defRPr>
                <a:solidFill>
                  <a:srgbClr val="004F71"/>
                </a:solidFill>
              </a:defRPr>
            </a:lvl2pPr>
            <a:lvl3pPr>
              <a:defRPr>
                <a:solidFill>
                  <a:srgbClr val="004F71"/>
                </a:solidFill>
              </a:defRPr>
            </a:lvl3pPr>
            <a:lvl4pPr>
              <a:defRPr>
                <a:solidFill>
                  <a:srgbClr val="004F71"/>
                </a:solidFill>
              </a:defRPr>
            </a:lvl4pPr>
            <a:lvl5pPr>
              <a:defRPr>
                <a:solidFill>
                  <a:srgbClr val="004F71"/>
                </a:solidFill>
              </a:defRPr>
            </a:lvl5pPr>
          </a:lstStyle>
          <a:p>
            <a:pPr lvl="0"/>
            <a:r>
              <a:rPr lang="en-US" dirty="0"/>
              <a:t>Click to add Date and Presenter</a:t>
            </a:r>
          </a:p>
        </p:txBody>
      </p:sp>
      <p:cxnSp>
        <p:nvCxnSpPr>
          <p:cNvPr id="9" name="Straight Connector 8">
            <a:extLst>
              <a:ext uri="{FF2B5EF4-FFF2-40B4-BE49-F238E27FC236}">
                <a16:creationId xmlns:a16="http://schemas.microsoft.com/office/drawing/2014/main" id="{64D25AB9-8020-4C3E-83A3-21C1C12A3332}"/>
              </a:ext>
            </a:extLst>
          </p:cNvPr>
          <p:cNvCxnSpPr>
            <a:cxnSpLocks/>
          </p:cNvCxnSpPr>
          <p:nvPr userDrawn="1"/>
        </p:nvCxnSpPr>
        <p:spPr>
          <a:xfrm>
            <a:off x="382588" y="3704500"/>
            <a:ext cx="764041" cy="0"/>
          </a:xfrm>
          <a:prstGeom prst="line">
            <a:avLst/>
          </a:prstGeom>
          <a:ln w="25400" cmpd="sng">
            <a:solidFill>
              <a:srgbClr val="41D53C"/>
            </a:solidFill>
          </a:ln>
          <a:effectLst/>
        </p:spPr>
        <p:style>
          <a:lnRef idx="2">
            <a:schemeClr val="accent1"/>
          </a:lnRef>
          <a:fillRef idx="0">
            <a:schemeClr val="accent1"/>
          </a:fillRef>
          <a:effectRef idx="1">
            <a:schemeClr val="accent1"/>
          </a:effectRef>
          <a:fontRef idx="minor">
            <a:schemeClr val="tx1"/>
          </a:fontRef>
        </p:style>
      </p:cxnSp>
      <p:pic>
        <p:nvPicPr>
          <p:cNvPr id="10" name="Picture 9">
            <a:extLst>
              <a:ext uri="{FF2B5EF4-FFF2-40B4-BE49-F238E27FC236}">
                <a16:creationId xmlns:a16="http://schemas.microsoft.com/office/drawing/2014/main" id="{31FBB60A-F2DC-403D-B03B-6D948F87CE85}"/>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23069" y="285938"/>
            <a:ext cx="1055460" cy="469094"/>
          </a:xfrm>
          <a:prstGeom prst="rect">
            <a:avLst/>
          </a:prstGeom>
        </p:spPr>
      </p:pic>
    </p:spTree>
    <p:extLst>
      <p:ext uri="{BB962C8B-B14F-4D97-AF65-F5344CB8AC3E}">
        <p14:creationId xmlns:p14="http://schemas.microsoft.com/office/powerpoint/2010/main" val="139684820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4_Title with subtitle and content Layout">
    <p:spTree>
      <p:nvGrpSpPr>
        <p:cNvPr id="1" name=""/>
        <p:cNvGrpSpPr/>
        <p:nvPr/>
      </p:nvGrpSpPr>
      <p:grpSpPr>
        <a:xfrm>
          <a:off x="0" y="0"/>
          <a:ext cx="0" cy="0"/>
          <a:chOff x="0" y="0"/>
          <a:chExt cx="0" cy="0"/>
        </a:xfrm>
      </p:grpSpPr>
      <p:sp>
        <p:nvSpPr>
          <p:cNvPr id="2" name="Title 1"/>
          <p:cNvSpPr>
            <a:spLocks noGrp="1"/>
          </p:cNvSpPr>
          <p:nvPr>
            <p:ph type="title"/>
          </p:nvPr>
        </p:nvSpPr>
        <p:spPr>
          <a:xfrm>
            <a:off x="382588" y="383309"/>
            <a:ext cx="8361170" cy="360000"/>
          </a:xfrm>
        </p:spPr>
        <p:txBody>
          <a:bodyPr/>
          <a:lstStyle/>
          <a:p>
            <a:r>
              <a:rPr lang="en-US"/>
              <a:t>Click to edit Master title style</a:t>
            </a:r>
            <a:endParaRPr lang="en-US" dirty="0"/>
          </a:p>
        </p:txBody>
      </p:sp>
      <p:sp>
        <p:nvSpPr>
          <p:cNvPr id="4" name="Slide Number Placeholder 3"/>
          <p:cNvSpPr>
            <a:spLocks noGrp="1"/>
          </p:cNvSpPr>
          <p:nvPr>
            <p:ph type="sldNum" sz="quarter" idx="11"/>
          </p:nvPr>
        </p:nvSpPr>
        <p:spPr/>
        <p:txBody>
          <a:bodyPr/>
          <a:lstStyle/>
          <a:p>
            <a:fld id="{C60C2248-B95D-984B-A0F4-42B9A4652AA7}" type="slidenum">
              <a:rPr lang="en-US" smtClean="0"/>
              <a:pPr/>
              <a:t>‹#›</a:t>
            </a:fld>
            <a:endParaRPr lang="en-US" dirty="0"/>
          </a:p>
        </p:txBody>
      </p:sp>
      <p:sp>
        <p:nvSpPr>
          <p:cNvPr id="8" name="Rectangle 7">
            <a:extLst>
              <a:ext uri="{FF2B5EF4-FFF2-40B4-BE49-F238E27FC236}">
                <a16:creationId xmlns:a16="http://schemas.microsoft.com/office/drawing/2014/main" id="{2F0880C9-185E-4D88-A88F-175FF8B7B830}"/>
              </a:ext>
            </a:extLst>
          </p:cNvPr>
          <p:cNvSpPr/>
          <p:nvPr userDrawn="1"/>
        </p:nvSpPr>
        <p:spPr bwMode="ltGray">
          <a:xfrm>
            <a:off x="-8819" y="1127400"/>
            <a:ext cx="2286000" cy="3547661"/>
          </a:xfrm>
          <a:prstGeom prst="rect">
            <a:avLst/>
          </a:prstGeom>
          <a:solidFill>
            <a:srgbClr val="F9F5F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800" dirty="0">
              <a:latin typeface="+mn-lt"/>
            </a:endParaRPr>
          </a:p>
        </p:txBody>
      </p:sp>
      <p:sp>
        <p:nvSpPr>
          <p:cNvPr id="9" name="Rectangle 8">
            <a:extLst>
              <a:ext uri="{FF2B5EF4-FFF2-40B4-BE49-F238E27FC236}">
                <a16:creationId xmlns:a16="http://schemas.microsoft.com/office/drawing/2014/main" id="{37626813-6429-405A-94A1-86E5569A2C80}"/>
              </a:ext>
            </a:extLst>
          </p:cNvPr>
          <p:cNvSpPr/>
          <p:nvPr userDrawn="1"/>
        </p:nvSpPr>
        <p:spPr bwMode="ltGray">
          <a:xfrm>
            <a:off x="4563181" y="1127400"/>
            <a:ext cx="2286000" cy="3547661"/>
          </a:xfrm>
          <a:prstGeom prst="rect">
            <a:avLst/>
          </a:prstGeom>
          <a:solidFill>
            <a:srgbClr val="F9F5F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800" dirty="0">
              <a:latin typeface="+mn-lt"/>
            </a:endParaRPr>
          </a:p>
        </p:txBody>
      </p:sp>
      <p:sp>
        <p:nvSpPr>
          <p:cNvPr id="10" name="Text Placeholder 3">
            <a:extLst>
              <a:ext uri="{FF2B5EF4-FFF2-40B4-BE49-F238E27FC236}">
                <a16:creationId xmlns:a16="http://schemas.microsoft.com/office/drawing/2014/main" id="{8D0EE129-9A79-4713-843A-E53E070DB74C}"/>
              </a:ext>
            </a:extLst>
          </p:cNvPr>
          <p:cNvSpPr>
            <a:spLocks noGrp="1"/>
          </p:cNvSpPr>
          <p:nvPr>
            <p:ph type="body" sz="quarter" idx="15" hasCustomPrompt="1"/>
          </p:nvPr>
        </p:nvSpPr>
        <p:spPr>
          <a:xfrm>
            <a:off x="169679" y="3069903"/>
            <a:ext cx="1920240" cy="1396462"/>
          </a:xfrm>
        </p:spPr>
        <p:txBody>
          <a:bodyPr tIns="0" rIns="0" bIns="0"/>
          <a:lstStyle>
            <a:lvl1pPr marL="0" indent="0">
              <a:buNone/>
              <a:defRPr sz="1100" b="0" i="0">
                <a:solidFill>
                  <a:schemeClr val="accent2"/>
                </a:solidFill>
                <a:latin typeface="+mj-lt"/>
                <a:cs typeface="Arial"/>
              </a:defRPr>
            </a:lvl1pPr>
            <a:lvl2pPr marL="228600" indent="0">
              <a:buNone/>
              <a:defRPr sz="1400">
                <a:solidFill>
                  <a:schemeClr val="bg1"/>
                </a:solidFill>
              </a:defRPr>
            </a:lvl2pPr>
            <a:lvl3pPr marL="457200" indent="0">
              <a:buNone/>
              <a:defRPr sz="1200">
                <a:solidFill>
                  <a:schemeClr val="bg1"/>
                </a:solidFill>
              </a:defRPr>
            </a:lvl3pPr>
            <a:lvl4pPr marL="685800" indent="0">
              <a:buNone/>
              <a:defRPr sz="1100">
                <a:solidFill>
                  <a:schemeClr val="bg1"/>
                </a:solidFill>
              </a:defRPr>
            </a:lvl4pPr>
            <a:lvl5pPr marL="914400" indent="0">
              <a:buNone/>
              <a:defRPr sz="1100">
                <a:solidFill>
                  <a:schemeClr val="bg1"/>
                </a:solidFill>
              </a:defRPr>
            </a:lvl5pPr>
          </a:lstStyle>
          <a:p>
            <a:pPr lvl="0"/>
            <a:r>
              <a:rPr lang="en-US" dirty="0"/>
              <a:t>Click to edit text</a:t>
            </a:r>
          </a:p>
        </p:txBody>
      </p:sp>
      <p:sp>
        <p:nvSpPr>
          <p:cNvPr id="11" name="Text Placeholder 3">
            <a:extLst>
              <a:ext uri="{FF2B5EF4-FFF2-40B4-BE49-F238E27FC236}">
                <a16:creationId xmlns:a16="http://schemas.microsoft.com/office/drawing/2014/main" id="{FE4881F3-5AA1-464E-9135-190BFCA8ECB4}"/>
              </a:ext>
            </a:extLst>
          </p:cNvPr>
          <p:cNvSpPr>
            <a:spLocks noGrp="1"/>
          </p:cNvSpPr>
          <p:nvPr>
            <p:ph type="body" sz="quarter" idx="17" hasCustomPrompt="1"/>
          </p:nvPr>
        </p:nvSpPr>
        <p:spPr>
          <a:xfrm>
            <a:off x="2455038" y="3069902"/>
            <a:ext cx="1920240" cy="1396461"/>
          </a:xfrm>
        </p:spPr>
        <p:txBody>
          <a:bodyPr tIns="0" rIns="0" bIns="0"/>
          <a:lstStyle>
            <a:lvl1pPr marL="0" indent="0">
              <a:buNone/>
              <a:defRPr sz="1100" b="0" i="0">
                <a:solidFill>
                  <a:schemeClr val="accent2"/>
                </a:solidFill>
                <a:latin typeface="+mj-lt"/>
                <a:cs typeface="Arial"/>
              </a:defRPr>
            </a:lvl1pPr>
            <a:lvl2pPr marL="228600" indent="0">
              <a:buNone/>
              <a:defRPr sz="1400">
                <a:solidFill>
                  <a:schemeClr val="bg1"/>
                </a:solidFill>
              </a:defRPr>
            </a:lvl2pPr>
            <a:lvl3pPr marL="457200" indent="0">
              <a:buNone/>
              <a:defRPr sz="1200">
                <a:solidFill>
                  <a:schemeClr val="bg1"/>
                </a:solidFill>
              </a:defRPr>
            </a:lvl3pPr>
            <a:lvl4pPr marL="685800" indent="0">
              <a:buNone/>
              <a:defRPr sz="1100">
                <a:solidFill>
                  <a:schemeClr val="bg1"/>
                </a:solidFill>
              </a:defRPr>
            </a:lvl4pPr>
            <a:lvl5pPr marL="914400" indent="0">
              <a:buNone/>
              <a:defRPr sz="1100">
                <a:solidFill>
                  <a:schemeClr val="bg1"/>
                </a:solidFill>
              </a:defRPr>
            </a:lvl5pPr>
          </a:lstStyle>
          <a:p>
            <a:pPr lvl="0"/>
            <a:r>
              <a:rPr lang="en-US" dirty="0"/>
              <a:t>Click to edit text</a:t>
            </a:r>
          </a:p>
        </p:txBody>
      </p:sp>
      <p:sp>
        <p:nvSpPr>
          <p:cNvPr id="12" name="Text Placeholder 3">
            <a:extLst>
              <a:ext uri="{FF2B5EF4-FFF2-40B4-BE49-F238E27FC236}">
                <a16:creationId xmlns:a16="http://schemas.microsoft.com/office/drawing/2014/main" id="{7C2D9B90-B133-4CF7-A1CA-DBA3B58DD63F}"/>
              </a:ext>
            </a:extLst>
          </p:cNvPr>
          <p:cNvSpPr>
            <a:spLocks noGrp="1"/>
          </p:cNvSpPr>
          <p:nvPr>
            <p:ph type="body" sz="quarter" idx="19" hasCustomPrompt="1"/>
          </p:nvPr>
        </p:nvSpPr>
        <p:spPr>
          <a:xfrm>
            <a:off x="4742187" y="3069902"/>
            <a:ext cx="1920240" cy="1396461"/>
          </a:xfrm>
        </p:spPr>
        <p:txBody>
          <a:bodyPr tIns="0" rIns="0" bIns="0"/>
          <a:lstStyle>
            <a:lvl1pPr marL="0" indent="0">
              <a:buNone/>
              <a:defRPr sz="1100" b="0" i="0">
                <a:solidFill>
                  <a:schemeClr val="accent2"/>
                </a:solidFill>
                <a:latin typeface="+mj-lt"/>
                <a:cs typeface="Arial"/>
              </a:defRPr>
            </a:lvl1pPr>
            <a:lvl2pPr marL="228600" indent="0">
              <a:buNone/>
              <a:defRPr sz="1400">
                <a:solidFill>
                  <a:schemeClr val="bg1"/>
                </a:solidFill>
              </a:defRPr>
            </a:lvl2pPr>
            <a:lvl3pPr marL="457200" indent="0">
              <a:buNone/>
              <a:defRPr sz="1200">
                <a:solidFill>
                  <a:schemeClr val="bg1"/>
                </a:solidFill>
              </a:defRPr>
            </a:lvl3pPr>
            <a:lvl4pPr marL="685800" indent="0">
              <a:buNone/>
              <a:defRPr sz="1100">
                <a:solidFill>
                  <a:schemeClr val="bg1"/>
                </a:solidFill>
              </a:defRPr>
            </a:lvl4pPr>
            <a:lvl5pPr marL="914400" indent="0">
              <a:buNone/>
              <a:defRPr sz="1100">
                <a:solidFill>
                  <a:schemeClr val="bg1"/>
                </a:solidFill>
              </a:defRPr>
            </a:lvl5pPr>
          </a:lstStyle>
          <a:p>
            <a:pPr lvl="0"/>
            <a:r>
              <a:rPr lang="en-US" dirty="0"/>
              <a:t>Click to edit text</a:t>
            </a:r>
          </a:p>
        </p:txBody>
      </p:sp>
      <p:sp>
        <p:nvSpPr>
          <p:cNvPr id="13" name="Text Placeholder 3">
            <a:extLst>
              <a:ext uri="{FF2B5EF4-FFF2-40B4-BE49-F238E27FC236}">
                <a16:creationId xmlns:a16="http://schemas.microsoft.com/office/drawing/2014/main" id="{0AF9E015-A047-4E97-895B-6CCED96E5E12}"/>
              </a:ext>
            </a:extLst>
          </p:cNvPr>
          <p:cNvSpPr>
            <a:spLocks noGrp="1"/>
          </p:cNvSpPr>
          <p:nvPr>
            <p:ph type="body" sz="quarter" idx="21" hasCustomPrompt="1"/>
          </p:nvPr>
        </p:nvSpPr>
        <p:spPr>
          <a:xfrm>
            <a:off x="7041342" y="3069902"/>
            <a:ext cx="1920240" cy="1396461"/>
          </a:xfrm>
        </p:spPr>
        <p:txBody>
          <a:bodyPr tIns="0" rIns="0" bIns="0"/>
          <a:lstStyle>
            <a:lvl1pPr marL="0" indent="0">
              <a:buNone/>
              <a:defRPr sz="1100" b="0" i="0">
                <a:solidFill>
                  <a:schemeClr val="accent2"/>
                </a:solidFill>
                <a:latin typeface="+mj-lt"/>
                <a:cs typeface="Arial"/>
              </a:defRPr>
            </a:lvl1pPr>
            <a:lvl2pPr marL="228600" indent="0">
              <a:buNone/>
              <a:defRPr sz="1400">
                <a:solidFill>
                  <a:schemeClr val="bg1"/>
                </a:solidFill>
              </a:defRPr>
            </a:lvl2pPr>
            <a:lvl3pPr marL="457200" indent="0">
              <a:buNone/>
              <a:defRPr sz="1200">
                <a:solidFill>
                  <a:schemeClr val="bg1"/>
                </a:solidFill>
              </a:defRPr>
            </a:lvl3pPr>
            <a:lvl4pPr marL="685800" indent="0">
              <a:buNone/>
              <a:defRPr sz="1100">
                <a:solidFill>
                  <a:schemeClr val="bg1"/>
                </a:solidFill>
              </a:defRPr>
            </a:lvl4pPr>
            <a:lvl5pPr marL="914400" indent="0">
              <a:buNone/>
              <a:defRPr sz="1100">
                <a:solidFill>
                  <a:schemeClr val="bg1"/>
                </a:solidFill>
              </a:defRPr>
            </a:lvl5pPr>
          </a:lstStyle>
          <a:p>
            <a:pPr lvl="0"/>
            <a:r>
              <a:rPr lang="en-US" dirty="0"/>
              <a:t>Click to edit text</a:t>
            </a:r>
          </a:p>
        </p:txBody>
      </p:sp>
      <p:sp>
        <p:nvSpPr>
          <p:cNvPr id="14" name="Picture Placeholder 2">
            <a:extLst>
              <a:ext uri="{FF2B5EF4-FFF2-40B4-BE49-F238E27FC236}">
                <a16:creationId xmlns:a16="http://schemas.microsoft.com/office/drawing/2014/main" id="{4AA6A48B-C5B1-4E36-AFB6-7061A556D3F1}"/>
              </a:ext>
            </a:extLst>
          </p:cNvPr>
          <p:cNvSpPr>
            <a:spLocks noGrp="1"/>
          </p:cNvSpPr>
          <p:nvPr>
            <p:ph type="pic" sz="quarter" idx="22"/>
          </p:nvPr>
        </p:nvSpPr>
        <p:spPr>
          <a:xfrm>
            <a:off x="256547" y="1399726"/>
            <a:ext cx="1746504" cy="1417358"/>
          </a:xfrm>
        </p:spPr>
        <p:txBody>
          <a:bodyPr tIns="0" rIns="0" bIns="0" anchor="ctr" anchorCtr="0"/>
          <a:lstStyle>
            <a:lvl1pPr marL="0" indent="0" algn="ctr">
              <a:buNone/>
              <a:defRPr sz="1600">
                <a:latin typeface="+mj-lt"/>
              </a:defRPr>
            </a:lvl1pPr>
          </a:lstStyle>
          <a:p>
            <a:r>
              <a:rPr lang="en-US"/>
              <a:t>Click icon to add picture</a:t>
            </a:r>
            <a:endParaRPr lang="en-US" dirty="0"/>
          </a:p>
        </p:txBody>
      </p:sp>
      <p:sp>
        <p:nvSpPr>
          <p:cNvPr id="15" name="Picture Placeholder 2">
            <a:extLst>
              <a:ext uri="{FF2B5EF4-FFF2-40B4-BE49-F238E27FC236}">
                <a16:creationId xmlns:a16="http://schemas.microsoft.com/office/drawing/2014/main" id="{83E92271-CB0B-468E-9088-18E21447C7CF}"/>
              </a:ext>
            </a:extLst>
          </p:cNvPr>
          <p:cNvSpPr>
            <a:spLocks noGrp="1"/>
          </p:cNvSpPr>
          <p:nvPr>
            <p:ph type="pic" sz="quarter" idx="23"/>
          </p:nvPr>
        </p:nvSpPr>
        <p:spPr>
          <a:xfrm>
            <a:off x="2541906" y="1399726"/>
            <a:ext cx="1746504" cy="1417358"/>
          </a:xfrm>
        </p:spPr>
        <p:txBody>
          <a:bodyPr tIns="0" rIns="0" bIns="0" anchor="ctr" anchorCtr="0"/>
          <a:lstStyle>
            <a:lvl1pPr marL="0" indent="0" algn="ctr">
              <a:buNone/>
              <a:defRPr sz="1600">
                <a:latin typeface="+mj-lt"/>
              </a:defRPr>
            </a:lvl1pPr>
          </a:lstStyle>
          <a:p>
            <a:r>
              <a:rPr lang="en-US"/>
              <a:t>Click icon to add picture</a:t>
            </a:r>
            <a:endParaRPr lang="en-US" dirty="0"/>
          </a:p>
        </p:txBody>
      </p:sp>
      <p:sp>
        <p:nvSpPr>
          <p:cNvPr id="16" name="Picture Placeholder 2">
            <a:extLst>
              <a:ext uri="{FF2B5EF4-FFF2-40B4-BE49-F238E27FC236}">
                <a16:creationId xmlns:a16="http://schemas.microsoft.com/office/drawing/2014/main" id="{9C11136D-2DCA-404D-91F0-16836EF0E838}"/>
              </a:ext>
            </a:extLst>
          </p:cNvPr>
          <p:cNvSpPr>
            <a:spLocks noGrp="1"/>
          </p:cNvSpPr>
          <p:nvPr>
            <p:ph type="pic" sz="quarter" idx="24"/>
          </p:nvPr>
        </p:nvSpPr>
        <p:spPr>
          <a:xfrm>
            <a:off x="4829055" y="1399726"/>
            <a:ext cx="1746504" cy="1417358"/>
          </a:xfrm>
        </p:spPr>
        <p:txBody>
          <a:bodyPr tIns="0" rIns="0" bIns="0" anchor="ctr" anchorCtr="0"/>
          <a:lstStyle>
            <a:lvl1pPr marL="0" indent="0" algn="ctr">
              <a:buNone/>
              <a:defRPr sz="1600">
                <a:latin typeface="+mj-lt"/>
              </a:defRPr>
            </a:lvl1pPr>
          </a:lstStyle>
          <a:p>
            <a:r>
              <a:rPr lang="en-US"/>
              <a:t>Click icon to add picture</a:t>
            </a:r>
          </a:p>
        </p:txBody>
      </p:sp>
      <p:sp>
        <p:nvSpPr>
          <p:cNvPr id="17" name="Picture Placeholder 2">
            <a:extLst>
              <a:ext uri="{FF2B5EF4-FFF2-40B4-BE49-F238E27FC236}">
                <a16:creationId xmlns:a16="http://schemas.microsoft.com/office/drawing/2014/main" id="{D364EF4C-7849-406B-AE4C-BFEA899B362C}"/>
              </a:ext>
            </a:extLst>
          </p:cNvPr>
          <p:cNvSpPr>
            <a:spLocks noGrp="1"/>
          </p:cNvSpPr>
          <p:nvPr>
            <p:ph type="pic" sz="quarter" idx="25"/>
          </p:nvPr>
        </p:nvSpPr>
        <p:spPr>
          <a:xfrm>
            <a:off x="7128210" y="1399726"/>
            <a:ext cx="1746504" cy="1417358"/>
          </a:xfrm>
        </p:spPr>
        <p:txBody>
          <a:bodyPr tIns="0" rIns="0" bIns="0" anchor="ctr" anchorCtr="0"/>
          <a:lstStyle>
            <a:lvl1pPr marL="0" indent="0" algn="ctr">
              <a:buNone/>
              <a:defRPr sz="1600">
                <a:latin typeface="+mj-lt"/>
              </a:defRPr>
            </a:lvl1pPr>
          </a:lstStyle>
          <a:p>
            <a:r>
              <a:rPr lang="en-US"/>
              <a:t>Click icon to add picture</a:t>
            </a:r>
            <a:endParaRPr lang="en-US" dirty="0"/>
          </a:p>
        </p:txBody>
      </p:sp>
    </p:spTree>
    <p:extLst>
      <p:ext uri="{BB962C8B-B14F-4D97-AF65-F5344CB8AC3E}">
        <p14:creationId xmlns:p14="http://schemas.microsoft.com/office/powerpoint/2010/main" val="356687090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6_Title with subtitle and content Layout">
    <p:spTree>
      <p:nvGrpSpPr>
        <p:cNvPr id="1" name=""/>
        <p:cNvGrpSpPr/>
        <p:nvPr/>
      </p:nvGrpSpPr>
      <p:grpSpPr>
        <a:xfrm>
          <a:off x="0" y="0"/>
          <a:ext cx="0" cy="0"/>
          <a:chOff x="0" y="0"/>
          <a:chExt cx="0" cy="0"/>
        </a:xfrm>
      </p:grpSpPr>
      <p:sp>
        <p:nvSpPr>
          <p:cNvPr id="2" name="Title 1"/>
          <p:cNvSpPr>
            <a:spLocks noGrp="1"/>
          </p:cNvSpPr>
          <p:nvPr>
            <p:ph type="title"/>
          </p:nvPr>
        </p:nvSpPr>
        <p:spPr>
          <a:xfrm>
            <a:off x="382588" y="383309"/>
            <a:ext cx="4760101" cy="360000"/>
          </a:xfrm>
        </p:spPr>
        <p:txBody>
          <a:bodyPr/>
          <a:lstStyle/>
          <a:p>
            <a:r>
              <a:rPr lang="en-US" dirty="0"/>
              <a:t>Click to edit Master title style</a:t>
            </a:r>
          </a:p>
        </p:txBody>
      </p:sp>
      <p:sp>
        <p:nvSpPr>
          <p:cNvPr id="4" name="Slide Number Placeholder 3"/>
          <p:cNvSpPr>
            <a:spLocks noGrp="1"/>
          </p:cNvSpPr>
          <p:nvPr>
            <p:ph type="sldNum" sz="quarter" idx="11"/>
          </p:nvPr>
        </p:nvSpPr>
        <p:spPr/>
        <p:txBody>
          <a:bodyPr/>
          <a:lstStyle/>
          <a:p>
            <a:fld id="{C60C2248-B95D-984B-A0F4-42B9A4652AA7}" type="slidenum">
              <a:rPr lang="en-US" smtClean="0"/>
              <a:pPr/>
              <a:t>‹#›</a:t>
            </a:fld>
            <a:endParaRPr lang="en-US" dirty="0"/>
          </a:p>
        </p:txBody>
      </p:sp>
      <p:sp>
        <p:nvSpPr>
          <p:cNvPr id="7" name="Content Placeholder 6"/>
          <p:cNvSpPr>
            <a:spLocks noGrp="1"/>
          </p:cNvSpPr>
          <p:nvPr>
            <p:ph sz="quarter" idx="14"/>
          </p:nvPr>
        </p:nvSpPr>
        <p:spPr>
          <a:xfrm>
            <a:off x="390528" y="1374774"/>
            <a:ext cx="4760102" cy="3250805"/>
          </a:xfrm>
        </p:spPr>
        <p:txBody>
          <a:bodyPr/>
          <a:lstStyle/>
          <a:p>
            <a:pPr lvl="0"/>
            <a:r>
              <a:rPr lang="en-US"/>
              <a:t>Edit Master text styles</a:t>
            </a:r>
          </a:p>
          <a:p>
            <a:pPr lvl="1"/>
            <a:r>
              <a:rPr lang="en-US"/>
              <a:t>Second level</a:t>
            </a:r>
          </a:p>
          <a:p>
            <a:pPr lvl="2"/>
            <a:r>
              <a:rPr lang="en-US"/>
              <a:t>Third level</a:t>
            </a:r>
          </a:p>
        </p:txBody>
      </p:sp>
      <p:sp>
        <p:nvSpPr>
          <p:cNvPr id="8" name="Picture Placeholder 6">
            <a:extLst>
              <a:ext uri="{FF2B5EF4-FFF2-40B4-BE49-F238E27FC236}">
                <a16:creationId xmlns:a16="http://schemas.microsoft.com/office/drawing/2014/main" id="{A5E010C8-FB5F-4115-A26C-9592F8820FF6}"/>
              </a:ext>
            </a:extLst>
          </p:cNvPr>
          <p:cNvSpPr>
            <a:spLocks noGrp="1"/>
          </p:cNvSpPr>
          <p:nvPr>
            <p:ph type="pic" sz="quarter" idx="13"/>
          </p:nvPr>
        </p:nvSpPr>
        <p:spPr>
          <a:xfrm>
            <a:off x="5303074" y="0"/>
            <a:ext cx="3840926" cy="4625579"/>
          </a:xfrm>
          <a:solidFill>
            <a:schemeClr val="bg1">
              <a:lumMod val="95000"/>
            </a:schemeClr>
          </a:solidFill>
        </p:spPr>
        <p:txBody>
          <a:bodyPr/>
          <a:lstStyle/>
          <a:p>
            <a:r>
              <a:rPr lang="en-US"/>
              <a:t>Click icon to add picture</a:t>
            </a:r>
          </a:p>
        </p:txBody>
      </p:sp>
    </p:spTree>
    <p:extLst>
      <p:ext uri="{BB962C8B-B14F-4D97-AF65-F5344CB8AC3E}">
        <p14:creationId xmlns:p14="http://schemas.microsoft.com/office/powerpoint/2010/main" val="64028892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5_Title with subtitle and content Layout">
    <p:spTree>
      <p:nvGrpSpPr>
        <p:cNvPr id="1" name=""/>
        <p:cNvGrpSpPr/>
        <p:nvPr/>
      </p:nvGrpSpPr>
      <p:grpSpPr>
        <a:xfrm>
          <a:off x="0" y="0"/>
          <a:ext cx="0" cy="0"/>
          <a:chOff x="0" y="0"/>
          <a:chExt cx="0" cy="0"/>
        </a:xfrm>
      </p:grpSpPr>
      <p:sp>
        <p:nvSpPr>
          <p:cNvPr id="8" name="Прямоугольник 34">
            <a:extLst>
              <a:ext uri="{FF2B5EF4-FFF2-40B4-BE49-F238E27FC236}">
                <a16:creationId xmlns:a16="http://schemas.microsoft.com/office/drawing/2014/main" id="{394B3B32-2383-40C3-8C2F-FAE6BEB7DF0E}"/>
              </a:ext>
            </a:extLst>
          </p:cNvPr>
          <p:cNvSpPr/>
          <p:nvPr userDrawn="1"/>
        </p:nvSpPr>
        <p:spPr>
          <a:xfrm flipV="1">
            <a:off x="0" y="0"/>
            <a:ext cx="9144000" cy="1531898"/>
          </a:xfrm>
          <a:prstGeom prst="rect">
            <a:avLst/>
          </a:prstGeom>
          <a:solidFill>
            <a:srgbClr val="F9F5F1"/>
          </a:solidFill>
          <a:ln>
            <a:noFill/>
          </a:ln>
        </p:spPr>
        <p:style>
          <a:lnRef idx="2">
            <a:schemeClr val="accent1">
              <a:shade val="50000"/>
            </a:schemeClr>
          </a:lnRef>
          <a:fillRef idx="1">
            <a:schemeClr val="accent1"/>
          </a:fillRef>
          <a:effectRef idx="0">
            <a:schemeClr val="accent1"/>
          </a:effectRef>
          <a:fontRef idx="minor">
            <a:schemeClr val="lt1"/>
          </a:fontRef>
        </p:style>
        <p:txBody>
          <a:bodyPr lIns="34281" tIns="17140" rIns="34281" bIns="17140" rtlCol="0" anchor="ctr"/>
          <a:lstStyle/>
          <a:p>
            <a:pPr algn="ctr"/>
            <a:endParaRPr lang="ru-RU"/>
          </a:p>
        </p:txBody>
      </p:sp>
      <p:sp>
        <p:nvSpPr>
          <p:cNvPr id="2" name="Title 1"/>
          <p:cNvSpPr>
            <a:spLocks noGrp="1"/>
          </p:cNvSpPr>
          <p:nvPr>
            <p:ph type="title"/>
          </p:nvPr>
        </p:nvSpPr>
        <p:spPr>
          <a:xfrm>
            <a:off x="382587" y="383308"/>
            <a:ext cx="3487789" cy="962051"/>
          </a:xfrm>
        </p:spPr>
        <p:txBody>
          <a:bodyPr/>
          <a:lstStyle>
            <a:lvl1pPr>
              <a:defRPr>
                <a:solidFill>
                  <a:schemeClr val="tx1"/>
                </a:solidFill>
              </a:defRPr>
            </a:lvl1pPr>
          </a:lstStyle>
          <a:p>
            <a:r>
              <a:rPr lang="en-US" dirty="0"/>
              <a:t>Click to edit Master title style</a:t>
            </a:r>
          </a:p>
        </p:txBody>
      </p:sp>
      <p:sp>
        <p:nvSpPr>
          <p:cNvPr id="4" name="Slide Number Placeholder 3"/>
          <p:cNvSpPr>
            <a:spLocks noGrp="1"/>
          </p:cNvSpPr>
          <p:nvPr>
            <p:ph type="sldNum" sz="quarter" idx="11"/>
          </p:nvPr>
        </p:nvSpPr>
        <p:spPr/>
        <p:txBody>
          <a:bodyPr/>
          <a:lstStyle/>
          <a:p>
            <a:fld id="{C60C2248-B95D-984B-A0F4-42B9A4652AA7}" type="slidenum">
              <a:rPr lang="en-US" smtClean="0"/>
              <a:pPr/>
              <a:t>‹#›</a:t>
            </a:fld>
            <a:endParaRPr lang="en-US" dirty="0"/>
          </a:p>
        </p:txBody>
      </p:sp>
      <p:sp>
        <p:nvSpPr>
          <p:cNvPr id="7" name="Content Placeholder 6"/>
          <p:cNvSpPr>
            <a:spLocks noGrp="1"/>
          </p:cNvSpPr>
          <p:nvPr>
            <p:ph sz="quarter" idx="14"/>
          </p:nvPr>
        </p:nvSpPr>
        <p:spPr>
          <a:xfrm>
            <a:off x="390528" y="1893651"/>
            <a:ext cx="3478063" cy="2731928"/>
          </a:xfrm>
        </p:spPr>
        <p:txBody>
          <a:bodyPr/>
          <a:lstStyle/>
          <a:p>
            <a:pPr lvl="0"/>
            <a:r>
              <a:rPr lang="en-US"/>
              <a:t>Edit Master text styles</a:t>
            </a:r>
          </a:p>
          <a:p>
            <a:pPr lvl="1"/>
            <a:r>
              <a:rPr lang="en-US"/>
              <a:t>Second level</a:t>
            </a:r>
          </a:p>
          <a:p>
            <a:pPr lvl="2"/>
            <a:r>
              <a:rPr lang="en-US"/>
              <a:t>Third level</a:t>
            </a:r>
          </a:p>
        </p:txBody>
      </p:sp>
      <p:grpSp>
        <p:nvGrpSpPr>
          <p:cNvPr id="39" name="Группа 69">
            <a:extLst>
              <a:ext uri="{FF2B5EF4-FFF2-40B4-BE49-F238E27FC236}">
                <a16:creationId xmlns:a16="http://schemas.microsoft.com/office/drawing/2014/main" id="{EF6E67C5-207D-4A0A-A588-7ED021879BF8}"/>
              </a:ext>
            </a:extLst>
          </p:cNvPr>
          <p:cNvGrpSpPr/>
          <p:nvPr userDrawn="1"/>
        </p:nvGrpSpPr>
        <p:grpSpPr>
          <a:xfrm>
            <a:off x="4058976" y="633998"/>
            <a:ext cx="2079096" cy="3962743"/>
            <a:chOff x="-3543473" y="-4875014"/>
            <a:chExt cx="3414713" cy="6508750"/>
          </a:xfrm>
          <a:effectLst>
            <a:reflection blurRad="50800" stA="50000" endPos="2000" dist="38100" dir="5400000" sy="-100000" algn="bl" rotWithShape="0"/>
          </a:effectLst>
        </p:grpSpPr>
        <p:sp>
          <p:nvSpPr>
            <p:cNvPr id="40" name="Freeform 5">
              <a:extLst>
                <a:ext uri="{FF2B5EF4-FFF2-40B4-BE49-F238E27FC236}">
                  <a16:creationId xmlns:a16="http://schemas.microsoft.com/office/drawing/2014/main" id="{FFC9FDF1-6E7C-490E-B165-CE74CCAD556F}"/>
                </a:ext>
              </a:extLst>
            </p:cNvPr>
            <p:cNvSpPr>
              <a:spLocks/>
            </p:cNvSpPr>
            <p:nvPr/>
          </p:nvSpPr>
          <p:spPr bwMode="auto">
            <a:xfrm>
              <a:off x="-3514898" y="-4875014"/>
              <a:ext cx="3357563" cy="6508750"/>
            </a:xfrm>
            <a:custGeom>
              <a:avLst/>
              <a:gdLst>
                <a:gd name="T0" fmla="*/ 595 w 690"/>
                <a:gd name="T1" fmla="*/ 1338 h 1338"/>
                <a:gd name="T2" fmla="*/ 95 w 690"/>
                <a:gd name="T3" fmla="*/ 1338 h 1338"/>
                <a:gd name="T4" fmla="*/ 0 w 690"/>
                <a:gd name="T5" fmla="*/ 1243 h 1338"/>
                <a:gd name="T6" fmla="*/ 0 w 690"/>
                <a:gd name="T7" fmla="*/ 95 h 1338"/>
                <a:gd name="T8" fmla="*/ 95 w 690"/>
                <a:gd name="T9" fmla="*/ 0 h 1338"/>
                <a:gd name="T10" fmla="*/ 595 w 690"/>
                <a:gd name="T11" fmla="*/ 0 h 1338"/>
                <a:gd name="T12" fmla="*/ 690 w 690"/>
                <a:gd name="T13" fmla="*/ 95 h 1338"/>
                <a:gd name="T14" fmla="*/ 690 w 690"/>
                <a:gd name="T15" fmla="*/ 1243 h 1338"/>
                <a:gd name="T16" fmla="*/ 595 w 690"/>
                <a:gd name="T17" fmla="*/ 1338 h 1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0" h="1338">
                  <a:moveTo>
                    <a:pt x="595" y="1338"/>
                  </a:moveTo>
                  <a:cubicBezTo>
                    <a:pt x="95" y="1338"/>
                    <a:pt x="95" y="1338"/>
                    <a:pt x="95" y="1338"/>
                  </a:cubicBezTo>
                  <a:cubicBezTo>
                    <a:pt x="43" y="1338"/>
                    <a:pt x="0" y="1296"/>
                    <a:pt x="0" y="1243"/>
                  </a:cubicBezTo>
                  <a:cubicBezTo>
                    <a:pt x="0" y="95"/>
                    <a:pt x="0" y="95"/>
                    <a:pt x="0" y="95"/>
                  </a:cubicBezTo>
                  <a:cubicBezTo>
                    <a:pt x="0" y="42"/>
                    <a:pt x="43" y="0"/>
                    <a:pt x="95" y="0"/>
                  </a:cubicBezTo>
                  <a:cubicBezTo>
                    <a:pt x="595" y="0"/>
                    <a:pt x="595" y="0"/>
                    <a:pt x="595" y="0"/>
                  </a:cubicBezTo>
                  <a:cubicBezTo>
                    <a:pt x="648" y="0"/>
                    <a:pt x="690" y="42"/>
                    <a:pt x="690" y="95"/>
                  </a:cubicBezTo>
                  <a:cubicBezTo>
                    <a:pt x="690" y="1243"/>
                    <a:pt x="690" y="1243"/>
                    <a:pt x="690" y="1243"/>
                  </a:cubicBezTo>
                  <a:cubicBezTo>
                    <a:pt x="690" y="1296"/>
                    <a:pt x="648" y="1338"/>
                    <a:pt x="595" y="1338"/>
                  </a:cubicBez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41" name="Freeform 6">
              <a:extLst>
                <a:ext uri="{FF2B5EF4-FFF2-40B4-BE49-F238E27FC236}">
                  <a16:creationId xmlns:a16="http://schemas.microsoft.com/office/drawing/2014/main" id="{C2F9E074-F63D-426A-A5C8-DCCE4291BAC5}"/>
                </a:ext>
              </a:extLst>
            </p:cNvPr>
            <p:cNvSpPr>
              <a:spLocks noEditPoints="1"/>
            </p:cNvSpPr>
            <p:nvPr/>
          </p:nvSpPr>
          <p:spPr bwMode="auto">
            <a:xfrm>
              <a:off x="-3456160" y="-4816276"/>
              <a:ext cx="3240088" cy="6391275"/>
            </a:xfrm>
            <a:custGeom>
              <a:avLst/>
              <a:gdLst>
                <a:gd name="T0" fmla="*/ 583 w 666"/>
                <a:gd name="T1" fmla="*/ 1314 h 1314"/>
                <a:gd name="T2" fmla="*/ 83 w 666"/>
                <a:gd name="T3" fmla="*/ 1314 h 1314"/>
                <a:gd name="T4" fmla="*/ 0 w 666"/>
                <a:gd name="T5" fmla="*/ 1231 h 1314"/>
                <a:gd name="T6" fmla="*/ 0 w 666"/>
                <a:gd name="T7" fmla="*/ 83 h 1314"/>
                <a:gd name="T8" fmla="*/ 83 w 666"/>
                <a:gd name="T9" fmla="*/ 0 h 1314"/>
                <a:gd name="T10" fmla="*/ 583 w 666"/>
                <a:gd name="T11" fmla="*/ 0 h 1314"/>
                <a:gd name="T12" fmla="*/ 666 w 666"/>
                <a:gd name="T13" fmla="*/ 83 h 1314"/>
                <a:gd name="T14" fmla="*/ 666 w 666"/>
                <a:gd name="T15" fmla="*/ 1231 h 1314"/>
                <a:gd name="T16" fmla="*/ 583 w 666"/>
                <a:gd name="T17" fmla="*/ 1314 h 1314"/>
                <a:gd name="T18" fmla="*/ 83 w 666"/>
                <a:gd name="T19" fmla="*/ 2 h 1314"/>
                <a:gd name="T20" fmla="*/ 2 w 666"/>
                <a:gd name="T21" fmla="*/ 83 h 1314"/>
                <a:gd name="T22" fmla="*/ 2 w 666"/>
                <a:gd name="T23" fmla="*/ 1231 h 1314"/>
                <a:gd name="T24" fmla="*/ 83 w 666"/>
                <a:gd name="T25" fmla="*/ 1312 h 1314"/>
                <a:gd name="T26" fmla="*/ 583 w 666"/>
                <a:gd name="T27" fmla="*/ 1312 h 1314"/>
                <a:gd name="T28" fmla="*/ 664 w 666"/>
                <a:gd name="T29" fmla="*/ 1231 h 1314"/>
                <a:gd name="T30" fmla="*/ 664 w 666"/>
                <a:gd name="T31" fmla="*/ 83 h 1314"/>
                <a:gd name="T32" fmla="*/ 583 w 666"/>
                <a:gd name="T33" fmla="*/ 2 h 1314"/>
                <a:gd name="T34" fmla="*/ 83 w 666"/>
                <a:gd name="T35" fmla="*/ 2 h 1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66" h="1314">
                  <a:moveTo>
                    <a:pt x="583" y="1314"/>
                  </a:moveTo>
                  <a:cubicBezTo>
                    <a:pt x="83" y="1314"/>
                    <a:pt x="83" y="1314"/>
                    <a:pt x="83" y="1314"/>
                  </a:cubicBezTo>
                  <a:cubicBezTo>
                    <a:pt x="37" y="1314"/>
                    <a:pt x="0" y="1277"/>
                    <a:pt x="0" y="1231"/>
                  </a:cubicBezTo>
                  <a:cubicBezTo>
                    <a:pt x="0" y="83"/>
                    <a:pt x="0" y="83"/>
                    <a:pt x="0" y="83"/>
                  </a:cubicBezTo>
                  <a:cubicBezTo>
                    <a:pt x="0" y="37"/>
                    <a:pt x="37" y="0"/>
                    <a:pt x="83" y="0"/>
                  </a:cubicBezTo>
                  <a:cubicBezTo>
                    <a:pt x="583" y="0"/>
                    <a:pt x="583" y="0"/>
                    <a:pt x="583" y="0"/>
                  </a:cubicBezTo>
                  <a:cubicBezTo>
                    <a:pt x="629" y="0"/>
                    <a:pt x="666" y="37"/>
                    <a:pt x="666" y="83"/>
                  </a:cubicBezTo>
                  <a:cubicBezTo>
                    <a:pt x="666" y="1231"/>
                    <a:pt x="666" y="1231"/>
                    <a:pt x="666" y="1231"/>
                  </a:cubicBezTo>
                  <a:cubicBezTo>
                    <a:pt x="666" y="1277"/>
                    <a:pt x="629" y="1314"/>
                    <a:pt x="583" y="1314"/>
                  </a:cubicBezTo>
                  <a:close/>
                  <a:moveTo>
                    <a:pt x="83" y="2"/>
                  </a:moveTo>
                  <a:cubicBezTo>
                    <a:pt x="38" y="2"/>
                    <a:pt x="2" y="38"/>
                    <a:pt x="2" y="83"/>
                  </a:cubicBezTo>
                  <a:cubicBezTo>
                    <a:pt x="2" y="1231"/>
                    <a:pt x="2" y="1231"/>
                    <a:pt x="2" y="1231"/>
                  </a:cubicBezTo>
                  <a:cubicBezTo>
                    <a:pt x="2" y="1276"/>
                    <a:pt x="38" y="1312"/>
                    <a:pt x="83" y="1312"/>
                  </a:cubicBezTo>
                  <a:cubicBezTo>
                    <a:pt x="583" y="1312"/>
                    <a:pt x="583" y="1312"/>
                    <a:pt x="583" y="1312"/>
                  </a:cubicBezTo>
                  <a:cubicBezTo>
                    <a:pt x="628" y="1312"/>
                    <a:pt x="664" y="1276"/>
                    <a:pt x="664" y="1231"/>
                  </a:cubicBezTo>
                  <a:cubicBezTo>
                    <a:pt x="664" y="83"/>
                    <a:pt x="664" y="83"/>
                    <a:pt x="664" y="83"/>
                  </a:cubicBezTo>
                  <a:cubicBezTo>
                    <a:pt x="664" y="38"/>
                    <a:pt x="628" y="2"/>
                    <a:pt x="583" y="2"/>
                  </a:cubicBezTo>
                  <a:lnTo>
                    <a:pt x="83" y="2"/>
                  </a:lnTo>
                  <a:close/>
                </a:path>
              </a:pathLst>
            </a:custGeom>
            <a:solidFill>
              <a:srgbClr val="E0DF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42" name="Freeform 8">
              <a:extLst>
                <a:ext uri="{FF2B5EF4-FFF2-40B4-BE49-F238E27FC236}">
                  <a16:creationId xmlns:a16="http://schemas.microsoft.com/office/drawing/2014/main" id="{99DB5C4F-788A-4FC8-BFD1-E7FEE2F60218}"/>
                </a:ext>
              </a:extLst>
            </p:cNvPr>
            <p:cNvSpPr>
              <a:spLocks/>
            </p:cNvSpPr>
            <p:nvPr/>
          </p:nvSpPr>
          <p:spPr bwMode="auto">
            <a:xfrm>
              <a:off x="-2030585" y="-4679751"/>
              <a:ext cx="393700" cy="73025"/>
            </a:xfrm>
            <a:custGeom>
              <a:avLst/>
              <a:gdLst>
                <a:gd name="T0" fmla="*/ 74 w 81"/>
                <a:gd name="T1" fmla="*/ 0 h 15"/>
                <a:gd name="T2" fmla="*/ 7 w 81"/>
                <a:gd name="T3" fmla="*/ 0 h 15"/>
                <a:gd name="T4" fmla="*/ 0 w 81"/>
                <a:gd name="T5" fmla="*/ 7 h 15"/>
                <a:gd name="T6" fmla="*/ 7 w 81"/>
                <a:gd name="T7" fmla="*/ 15 h 15"/>
                <a:gd name="T8" fmla="*/ 74 w 81"/>
                <a:gd name="T9" fmla="*/ 15 h 15"/>
                <a:gd name="T10" fmla="*/ 81 w 81"/>
                <a:gd name="T11" fmla="*/ 7 h 15"/>
                <a:gd name="T12" fmla="*/ 74 w 81"/>
                <a:gd name="T13" fmla="*/ 0 h 15"/>
              </a:gdLst>
              <a:ahLst/>
              <a:cxnLst>
                <a:cxn ang="0">
                  <a:pos x="T0" y="T1"/>
                </a:cxn>
                <a:cxn ang="0">
                  <a:pos x="T2" y="T3"/>
                </a:cxn>
                <a:cxn ang="0">
                  <a:pos x="T4" y="T5"/>
                </a:cxn>
                <a:cxn ang="0">
                  <a:pos x="T6" y="T7"/>
                </a:cxn>
                <a:cxn ang="0">
                  <a:pos x="T8" y="T9"/>
                </a:cxn>
                <a:cxn ang="0">
                  <a:pos x="T10" y="T11"/>
                </a:cxn>
                <a:cxn ang="0">
                  <a:pos x="T12" y="T13"/>
                </a:cxn>
              </a:cxnLst>
              <a:rect l="0" t="0" r="r" b="b"/>
              <a:pathLst>
                <a:path w="81" h="15">
                  <a:moveTo>
                    <a:pt x="74" y="0"/>
                  </a:moveTo>
                  <a:cubicBezTo>
                    <a:pt x="7" y="0"/>
                    <a:pt x="7" y="0"/>
                    <a:pt x="7" y="0"/>
                  </a:cubicBezTo>
                  <a:cubicBezTo>
                    <a:pt x="3" y="0"/>
                    <a:pt x="0" y="3"/>
                    <a:pt x="0" y="7"/>
                  </a:cubicBezTo>
                  <a:cubicBezTo>
                    <a:pt x="0" y="11"/>
                    <a:pt x="3" y="15"/>
                    <a:pt x="7" y="15"/>
                  </a:cubicBezTo>
                  <a:cubicBezTo>
                    <a:pt x="74" y="15"/>
                    <a:pt x="74" y="15"/>
                    <a:pt x="74" y="15"/>
                  </a:cubicBezTo>
                  <a:cubicBezTo>
                    <a:pt x="78" y="15"/>
                    <a:pt x="81" y="11"/>
                    <a:pt x="81" y="7"/>
                  </a:cubicBezTo>
                  <a:cubicBezTo>
                    <a:pt x="81" y="3"/>
                    <a:pt x="78" y="0"/>
                    <a:pt x="74" y="0"/>
                  </a:cubicBezTo>
                  <a:close/>
                </a:path>
              </a:pathLst>
            </a:cu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43" name="Freeform 9">
              <a:extLst>
                <a:ext uri="{FF2B5EF4-FFF2-40B4-BE49-F238E27FC236}">
                  <a16:creationId xmlns:a16="http://schemas.microsoft.com/office/drawing/2014/main" id="{2B84CB88-062F-4613-B126-B1C3EA4881E8}"/>
                </a:ext>
              </a:extLst>
            </p:cNvPr>
            <p:cNvSpPr>
              <a:spLocks/>
            </p:cNvSpPr>
            <p:nvPr/>
          </p:nvSpPr>
          <p:spPr bwMode="auto">
            <a:xfrm>
              <a:off x="-3543473" y="-3463726"/>
              <a:ext cx="28575" cy="388938"/>
            </a:xfrm>
            <a:custGeom>
              <a:avLst/>
              <a:gdLst>
                <a:gd name="T0" fmla="*/ 0 w 6"/>
                <a:gd name="T1" fmla="*/ 4 h 80"/>
                <a:gd name="T2" fmla="*/ 0 w 6"/>
                <a:gd name="T3" fmla="*/ 76 h 80"/>
                <a:gd name="T4" fmla="*/ 5 w 6"/>
                <a:gd name="T5" fmla="*/ 80 h 80"/>
                <a:gd name="T6" fmla="*/ 6 w 6"/>
                <a:gd name="T7" fmla="*/ 80 h 80"/>
                <a:gd name="T8" fmla="*/ 6 w 6"/>
                <a:gd name="T9" fmla="*/ 0 h 80"/>
                <a:gd name="T10" fmla="*/ 5 w 6"/>
                <a:gd name="T11" fmla="*/ 0 h 80"/>
                <a:gd name="T12" fmla="*/ 0 w 6"/>
                <a:gd name="T13" fmla="*/ 4 h 80"/>
              </a:gdLst>
              <a:ahLst/>
              <a:cxnLst>
                <a:cxn ang="0">
                  <a:pos x="T0" y="T1"/>
                </a:cxn>
                <a:cxn ang="0">
                  <a:pos x="T2" y="T3"/>
                </a:cxn>
                <a:cxn ang="0">
                  <a:pos x="T4" y="T5"/>
                </a:cxn>
                <a:cxn ang="0">
                  <a:pos x="T6" y="T7"/>
                </a:cxn>
                <a:cxn ang="0">
                  <a:pos x="T8" y="T9"/>
                </a:cxn>
                <a:cxn ang="0">
                  <a:pos x="T10" y="T11"/>
                </a:cxn>
                <a:cxn ang="0">
                  <a:pos x="T12" y="T13"/>
                </a:cxn>
              </a:cxnLst>
              <a:rect l="0" t="0" r="r" b="b"/>
              <a:pathLst>
                <a:path w="6" h="80">
                  <a:moveTo>
                    <a:pt x="0" y="4"/>
                  </a:moveTo>
                  <a:cubicBezTo>
                    <a:pt x="0" y="76"/>
                    <a:pt x="0" y="76"/>
                    <a:pt x="0" y="76"/>
                  </a:cubicBezTo>
                  <a:cubicBezTo>
                    <a:pt x="0" y="78"/>
                    <a:pt x="2" y="80"/>
                    <a:pt x="5" y="80"/>
                  </a:cubicBezTo>
                  <a:cubicBezTo>
                    <a:pt x="6" y="80"/>
                    <a:pt x="6" y="80"/>
                    <a:pt x="6" y="80"/>
                  </a:cubicBezTo>
                  <a:cubicBezTo>
                    <a:pt x="6" y="0"/>
                    <a:pt x="6" y="0"/>
                    <a:pt x="6" y="0"/>
                  </a:cubicBezTo>
                  <a:cubicBezTo>
                    <a:pt x="5" y="0"/>
                    <a:pt x="5" y="0"/>
                    <a:pt x="5" y="0"/>
                  </a:cubicBezTo>
                  <a:cubicBezTo>
                    <a:pt x="2" y="0"/>
                    <a:pt x="0" y="2"/>
                    <a:pt x="0" y="4"/>
                  </a:cubicBezTo>
                  <a:close/>
                </a:path>
              </a:pathLst>
            </a:custGeom>
            <a:solidFill>
              <a:srgbClr val="DEDD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44" name="Freeform 10">
              <a:extLst>
                <a:ext uri="{FF2B5EF4-FFF2-40B4-BE49-F238E27FC236}">
                  <a16:creationId xmlns:a16="http://schemas.microsoft.com/office/drawing/2014/main" id="{B31B8254-C935-468B-978C-41D22DA8CFC5}"/>
                </a:ext>
              </a:extLst>
            </p:cNvPr>
            <p:cNvSpPr>
              <a:spLocks/>
            </p:cNvSpPr>
            <p:nvPr/>
          </p:nvSpPr>
          <p:spPr bwMode="auto">
            <a:xfrm>
              <a:off x="-3543473" y="-3916164"/>
              <a:ext cx="28575" cy="209550"/>
            </a:xfrm>
            <a:custGeom>
              <a:avLst/>
              <a:gdLst>
                <a:gd name="T0" fmla="*/ 5 w 6"/>
                <a:gd name="T1" fmla="*/ 0 h 43"/>
                <a:gd name="T2" fmla="*/ 0 w 6"/>
                <a:gd name="T3" fmla="*/ 4 h 43"/>
                <a:gd name="T4" fmla="*/ 0 w 6"/>
                <a:gd name="T5" fmla="*/ 39 h 43"/>
                <a:gd name="T6" fmla="*/ 5 w 6"/>
                <a:gd name="T7" fmla="*/ 43 h 43"/>
                <a:gd name="T8" fmla="*/ 6 w 6"/>
                <a:gd name="T9" fmla="*/ 43 h 43"/>
                <a:gd name="T10" fmla="*/ 6 w 6"/>
                <a:gd name="T11" fmla="*/ 0 h 43"/>
                <a:gd name="T12" fmla="*/ 5 w 6"/>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6" h="43">
                  <a:moveTo>
                    <a:pt x="5" y="0"/>
                  </a:moveTo>
                  <a:cubicBezTo>
                    <a:pt x="2" y="0"/>
                    <a:pt x="0" y="2"/>
                    <a:pt x="0" y="4"/>
                  </a:cubicBezTo>
                  <a:cubicBezTo>
                    <a:pt x="0" y="39"/>
                    <a:pt x="0" y="39"/>
                    <a:pt x="0" y="39"/>
                  </a:cubicBezTo>
                  <a:cubicBezTo>
                    <a:pt x="0" y="42"/>
                    <a:pt x="2" y="43"/>
                    <a:pt x="5" y="43"/>
                  </a:cubicBezTo>
                  <a:cubicBezTo>
                    <a:pt x="6" y="43"/>
                    <a:pt x="6" y="43"/>
                    <a:pt x="6" y="43"/>
                  </a:cubicBezTo>
                  <a:cubicBezTo>
                    <a:pt x="6" y="0"/>
                    <a:pt x="6" y="0"/>
                    <a:pt x="6" y="0"/>
                  </a:cubicBezTo>
                  <a:lnTo>
                    <a:pt x="5" y="0"/>
                  </a:lnTo>
                  <a:close/>
                </a:path>
              </a:pathLst>
            </a:custGeom>
            <a:solidFill>
              <a:srgbClr val="DEDD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45" name="Freeform 11">
              <a:extLst>
                <a:ext uri="{FF2B5EF4-FFF2-40B4-BE49-F238E27FC236}">
                  <a16:creationId xmlns:a16="http://schemas.microsoft.com/office/drawing/2014/main" id="{0601D483-F612-4AB0-9084-7FDB5568409C}"/>
                </a:ext>
              </a:extLst>
            </p:cNvPr>
            <p:cNvSpPr>
              <a:spLocks/>
            </p:cNvSpPr>
            <p:nvPr/>
          </p:nvSpPr>
          <p:spPr bwMode="auto">
            <a:xfrm>
              <a:off x="-3543473" y="-2943026"/>
              <a:ext cx="28575" cy="388938"/>
            </a:xfrm>
            <a:custGeom>
              <a:avLst/>
              <a:gdLst>
                <a:gd name="T0" fmla="*/ 0 w 6"/>
                <a:gd name="T1" fmla="*/ 4 h 80"/>
                <a:gd name="T2" fmla="*/ 0 w 6"/>
                <a:gd name="T3" fmla="*/ 76 h 80"/>
                <a:gd name="T4" fmla="*/ 5 w 6"/>
                <a:gd name="T5" fmla="*/ 80 h 80"/>
                <a:gd name="T6" fmla="*/ 6 w 6"/>
                <a:gd name="T7" fmla="*/ 80 h 80"/>
                <a:gd name="T8" fmla="*/ 6 w 6"/>
                <a:gd name="T9" fmla="*/ 0 h 80"/>
                <a:gd name="T10" fmla="*/ 5 w 6"/>
                <a:gd name="T11" fmla="*/ 0 h 80"/>
                <a:gd name="T12" fmla="*/ 0 w 6"/>
                <a:gd name="T13" fmla="*/ 4 h 80"/>
              </a:gdLst>
              <a:ahLst/>
              <a:cxnLst>
                <a:cxn ang="0">
                  <a:pos x="T0" y="T1"/>
                </a:cxn>
                <a:cxn ang="0">
                  <a:pos x="T2" y="T3"/>
                </a:cxn>
                <a:cxn ang="0">
                  <a:pos x="T4" y="T5"/>
                </a:cxn>
                <a:cxn ang="0">
                  <a:pos x="T6" y="T7"/>
                </a:cxn>
                <a:cxn ang="0">
                  <a:pos x="T8" y="T9"/>
                </a:cxn>
                <a:cxn ang="0">
                  <a:pos x="T10" y="T11"/>
                </a:cxn>
                <a:cxn ang="0">
                  <a:pos x="T12" y="T13"/>
                </a:cxn>
              </a:cxnLst>
              <a:rect l="0" t="0" r="r" b="b"/>
              <a:pathLst>
                <a:path w="6" h="80">
                  <a:moveTo>
                    <a:pt x="0" y="4"/>
                  </a:moveTo>
                  <a:cubicBezTo>
                    <a:pt x="0" y="76"/>
                    <a:pt x="0" y="76"/>
                    <a:pt x="0" y="76"/>
                  </a:cubicBezTo>
                  <a:cubicBezTo>
                    <a:pt x="0" y="78"/>
                    <a:pt x="2" y="80"/>
                    <a:pt x="5" y="80"/>
                  </a:cubicBezTo>
                  <a:cubicBezTo>
                    <a:pt x="6" y="80"/>
                    <a:pt x="6" y="80"/>
                    <a:pt x="6" y="80"/>
                  </a:cubicBezTo>
                  <a:cubicBezTo>
                    <a:pt x="6" y="0"/>
                    <a:pt x="6" y="0"/>
                    <a:pt x="6" y="0"/>
                  </a:cubicBezTo>
                  <a:cubicBezTo>
                    <a:pt x="5" y="0"/>
                    <a:pt x="5" y="0"/>
                    <a:pt x="5" y="0"/>
                  </a:cubicBezTo>
                  <a:cubicBezTo>
                    <a:pt x="2" y="0"/>
                    <a:pt x="0" y="2"/>
                    <a:pt x="0" y="4"/>
                  </a:cubicBezTo>
                  <a:close/>
                </a:path>
              </a:pathLst>
            </a:custGeom>
            <a:solidFill>
              <a:srgbClr val="DEDD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46" name="Freeform 12">
              <a:extLst>
                <a:ext uri="{FF2B5EF4-FFF2-40B4-BE49-F238E27FC236}">
                  <a16:creationId xmlns:a16="http://schemas.microsoft.com/office/drawing/2014/main" id="{0D8401AB-1D65-486C-8719-E4446C4E46A6}"/>
                </a:ext>
              </a:extLst>
            </p:cNvPr>
            <p:cNvSpPr>
              <a:spLocks/>
            </p:cNvSpPr>
            <p:nvPr/>
          </p:nvSpPr>
          <p:spPr bwMode="auto">
            <a:xfrm>
              <a:off x="-3514898" y="1141611"/>
              <a:ext cx="3357563" cy="492125"/>
            </a:xfrm>
            <a:custGeom>
              <a:avLst/>
              <a:gdLst>
                <a:gd name="T0" fmla="*/ 595 w 690"/>
                <a:gd name="T1" fmla="*/ 95 h 101"/>
                <a:gd name="T2" fmla="*/ 95 w 690"/>
                <a:gd name="T3" fmla="*/ 95 h 101"/>
                <a:gd name="T4" fmla="*/ 0 w 690"/>
                <a:gd name="T5" fmla="*/ 0 h 101"/>
                <a:gd name="T6" fmla="*/ 0 w 690"/>
                <a:gd name="T7" fmla="*/ 6 h 101"/>
                <a:gd name="T8" fmla="*/ 95 w 690"/>
                <a:gd name="T9" fmla="*/ 101 h 101"/>
                <a:gd name="T10" fmla="*/ 595 w 690"/>
                <a:gd name="T11" fmla="*/ 101 h 101"/>
                <a:gd name="T12" fmla="*/ 690 w 690"/>
                <a:gd name="T13" fmla="*/ 6 h 101"/>
                <a:gd name="T14" fmla="*/ 690 w 690"/>
                <a:gd name="T15" fmla="*/ 0 h 101"/>
                <a:gd name="T16" fmla="*/ 595 w 690"/>
                <a:gd name="T17" fmla="*/ 9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0" h="101">
                  <a:moveTo>
                    <a:pt x="595" y="95"/>
                  </a:moveTo>
                  <a:cubicBezTo>
                    <a:pt x="95" y="95"/>
                    <a:pt x="95" y="95"/>
                    <a:pt x="95" y="95"/>
                  </a:cubicBezTo>
                  <a:cubicBezTo>
                    <a:pt x="43" y="95"/>
                    <a:pt x="0" y="53"/>
                    <a:pt x="0" y="0"/>
                  </a:cubicBezTo>
                  <a:cubicBezTo>
                    <a:pt x="0" y="6"/>
                    <a:pt x="0" y="6"/>
                    <a:pt x="0" y="6"/>
                  </a:cubicBezTo>
                  <a:cubicBezTo>
                    <a:pt x="0" y="59"/>
                    <a:pt x="43" y="101"/>
                    <a:pt x="95" y="101"/>
                  </a:cubicBezTo>
                  <a:cubicBezTo>
                    <a:pt x="595" y="101"/>
                    <a:pt x="595" y="101"/>
                    <a:pt x="595" y="101"/>
                  </a:cubicBezTo>
                  <a:cubicBezTo>
                    <a:pt x="648" y="101"/>
                    <a:pt x="690" y="59"/>
                    <a:pt x="690" y="6"/>
                  </a:cubicBezTo>
                  <a:cubicBezTo>
                    <a:pt x="690" y="0"/>
                    <a:pt x="690" y="0"/>
                    <a:pt x="690" y="0"/>
                  </a:cubicBezTo>
                  <a:cubicBezTo>
                    <a:pt x="690" y="53"/>
                    <a:pt x="648" y="95"/>
                    <a:pt x="595" y="95"/>
                  </a:cubicBezTo>
                  <a:close/>
                </a:path>
              </a:pathLst>
            </a:custGeom>
            <a:solidFill>
              <a:srgbClr val="CECE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47" name="Freeform 13">
              <a:extLst>
                <a:ext uri="{FF2B5EF4-FFF2-40B4-BE49-F238E27FC236}">
                  <a16:creationId xmlns:a16="http://schemas.microsoft.com/office/drawing/2014/main" id="{ADECEB99-B15A-4978-83AD-263017B5F17F}"/>
                </a:ext>
              </a:extLst>
            </p:cNvPr>
            <p:cNvSpPr>
              <a:spLocks/>
            </p:cNvSpPr>
            <p:nvPr/>
          </p:nvSpPr>
          <p:spPr bwMode="auto">
            <a:xfrm>
              <a:off x="-3514898" y="-4875014"/>
              <a:ext cx="3357563" cy="492125"/>
            </a:xfrm>
            <a:custGeom>
              <a:avLst/>
              <a:gdLst>
                <a:gd name="T0" fmla="*/ 95 w 690"/>
                <a:gd name="T1" fmla="*/ 6 h 101"/>
                <a:gd name="T2" fmla="*/ 595 w 690"/>
                <a:gd name="T3" fmla="*/ 6 h 101"/>
                <a:gd name="T4" fmla="*/ 690 w 690"/>
                <a:gd name="T5" fmla="*/ 101 h 101"/>
                <a:gd name="T6" fmla="*/ 690 w 690"/>
                <a:gd name="T7" fmla="*/ 95 h 101"/>
                <a:gd name="T8" fmla="*/ 595 w 690"/>
                <a:gd name="T9" fmla="*/ 0 h 101"/>
                <a:gd name="T10" fmla="*/ 95 w 690"/>
                <a:gd name="T11" fmla="*/ 0 h 101"/>
                <a:gd name="T12" fmla="*/ 0 w 690"/>
                <a:gd name="T13" fmla="*/ 95 h 101"/>
                <a:gd name="T14" fmla="*/ 0 w 690"/>
                <a:gd name="T15" fmla="*/ 101 h 101"/>
                <a:gd name="T16" fmla="*/ 95 w 690"/>
                <a:gd name="T17" fmla="*/ 6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0" h="101">
                  <a:moveTo>
                    <a:pt x="95" y="6"/>
                  </a:moveTo>
                  <a:cubicBezTo>
                    <a:pt x="595" y="6"/>
                    <a:pt x="595" y="6"/>
                    <a:pt x="595" y="6"/>
                  </a:cubicBezTo>
                  <a:cubicBezTo>
                    <a:pt x="648" y="6"/>
                    <a:pt x="690" y="49"/>
                    <a:pt x="690" y="101"/>
                  </a:cubicBezTo>
                  <a:cubicBezTo>
                    <a:pt x="690" y="95"/>
                    <a:pt x="690" y="95"/>
                    <a:pt x="690" y="95"/>
                  </a:cubicBezTo>
                  <a:cubicBezTo>
                    <a:pt x="690" y="42"/>
                    <a:pt x="648" y="0"/>
                    <a:pt x="595" y="0"/>
                  </a:cubicBezTo>
                  <a:cubicBezTo>
                    <a:pt x="95" y="0"/>
                    <a:pt x="95" y="0"/>
                    <a:pt x="95" y="0"/>
                  </a:cubicBezTo>
                  <a:cubicBezTo>
                    <a:pt x="43" y="0"/>
                    <a:pt x="0" y="42"/>
                    <a:pt x="0" y="95"/>
                  </a:cubicBezTo>
                  <a:cubicBezTo>
                    <a:pt x="0" y="101"/>
                    <a:pt x="0" y="101"/>
                    <a:pt x="0" y="101"/>
                  </a:cubicBezTo>
                  <a:cubicBezTo>
                    <a:pt x="0" y="49"/>
                    <a:pt x="43" y="6"/>
                    <a:pt x="95" y="6"/>
                  </a:cubicBezTo>
                  <a:close/>
                </a:path>
              </a:pathLst>
            </a:custGeom>
            <a:solidFill>
              <a:srgbClr val="CECE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48" name="Freeform 14">
              <a:extLst>
                <a:ext uri="{FF2B5EF4-FFF2-40B4-BE49-F238E27FC236}">
                  <a16:creationId xmlns:a16="http://schemas.microsoft.com/office/drawing/2014/main" id="{249066F9-BFFC-4273-B66A-6D43D1DC6613}"/>
                </a:ext>
              </a:extLst>
            </p:cNvPr>
            <p:cNvSpPr>
              <a:spLocks/>
            </p:cNvSpPr>
            <p:nvPr/>
          </p:nvSpPr>
          <p:spPr bwMode="auto">
            <a:xfrm>
              <a:off x="-2030585" y="-4679751"/>
              <a:ext cx="393700" cy="44450"/>
            </a:xfrm>
            <a:custGeom>
              <a:avLst/>
              <a:gdLst>
                <a:gd name="T0" fmla="*/ 7 w 81"/>
                <a:gd name="T1" fmla="*/ 4 h 9"/>
                <a:gd name="T2" fmla="*/ 74 w 81"/>
                <a:gd name="T3" fmla="*/ 4 h 9"/>
                <a:gd name="T4" fmla="*/ 81 w 81"/>
                <a:gd name="T5" fmla="*/ 9 h 9"/>
                <a:gd name="T6" fmla="*/ 81 w 81"/>
                <a:gd name="T7" fmla="*/ 7 h 9"/>
                <a:gd name="T8" fmla="*/ 74 w 81"/>
                <a:gd name="T9" fmla="*/ 0 h 9"/>
                <a:gd name="T10" fmla="*/ 7 w 81"/>
                <a:gd name="T11" fmla="*/ 0 h 9"/>
                <a:gd name="T12" fmla="*/ 0 w 81"/>
                <a:gd name="T13" fmla="*/ 7 h 9"/>
                <a:gd name="T14" fmla="*/ 0 w 81"/>
                <a:gd name="T15" fmla="*/ 9 h 9"/>
                <a:gd name="T16" fmla="*/ 7 w 81"/>
                <a:gd name="T17" fmla="*/ 4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9">
                  <a:moveTo>
                    <a:pt x="7" y="4"/>
                  </a:moveTo>
                  <a:cubicBezTo>
                    <a:pt x="74" y="4"/>
                    <a:pt x="74" y="4"/>
                    <a:pt x="74" y="4"/>
                  </a:cubicBezTo>
                  <a:cubicBezTo>
                    <a:pt x="77" y="4"/>
                    <a:pt x="80" y="6"/>
                    <a:pt x="81" y="9"/>
                  </a:cubicBezTo>
                  <a:cubicBezTo>
                    <a:pt x="81" y="9"/>
                    <a:pt x="81" y="8"/>
                    <a:pt x="81" y="7"/>
                  </a:cubicBezTo>
                  <a:cubicBezTo>
                    <a:pt x="81" y="3"/>
                    <a:pt x="78" y="0"/>
                    <a:pt x="74" y="0"/>
                  </a:cubicBezTo>
                  <a:cubicBezTo>
                    <a:pt x="7" y="0"/>
                    <a:pt x="7" y="0"/>
                    <a:pt x="7" y="0"/>
                  </a:cubicBezTo>
                  <a:cubicBezTo>
                    <a:pt x="3" y="0"/>
                    <a:pt x="0" y="3"/>
                    <a:pt x="0" y="7"/>
                  </a:cubicBezTo>
                  <a:cubicBezTo>
                    <a:pt x="0" y="8"/>
                    <a:pt x="0" y="9"/>
                    <a:pt x="0" y="9"/>
                  </a:cubicBezTo>
                  <a:cubicBezTo>
                    <a:pt x="1" y="6"/>
                    <a:pt x="4" y="4"/>
                    <a:pt x="7" y="4"/>
                  </a:cubicBezTo>
                  <a:close/>
                </a:path>
              </a:pathLst>
            </a:custGeom>
            <a:solidFill>
              <a:srgbClr val="C4C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49" name="Oval 15">
              <a:extLst>
                <a:ext uri="{FF2B5EF4-FFF2-40B4-BE49-F238E27FC236}">
                  <a16:creationId xmlns:a16="http://schemas.microsoft.com/office/drawing/2014/main" id="{DD1CB3CD-0592-471B-A215-991FA1730640}"/>
                </a:ext>
              </a:extLst>
            </p:cNvPr>
            <p:cNvSpPr>
              <a:spLocks noChangeArrowheads="1"/>
            </p:cNvSpPr>
            <p:nvPr/>
          </p:nvSpPr>
          <p:spPr bwMode="auto">
            <a:xfrm>
              <a:off x="-2214735" y="-4694039"/>
              <a:ext cx="101600" cy="101600"/>
            </a:xfrm>
            <a:prstGeom prst="ellipse">
              <a:avLst/>
            </a:pr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0" name="Oval 16">
              <a:extLst>
                <a:ext uri="{FF2B5EF4-FFF2-40B4-BE49-F238E27FC236}">
                  <a16:creationId xmlns:a16="http://schemas.microsoft.com/office/drawing/2014/main" id="{94FD97D9-8F3D-43C4-9569-F30004373AB5}"/>
                </a:ext>
              </a:extLst>
            </p:cNvPr>
            <p:cNvSpPr>
              <a:spLocks noChangeArrowheads="1"/>
            </p:cNvSpPr>
            <p:nvPr/>
          </p:nvSpPr>
          <p:spPr bwMode="auto">
            <a:xfrm>
              <a:off x="-2195685" y="-4674989"/>
              <a:ext cx="63500" cy="63500"/>
            </a:xfrm>
            <a:prstGeom prst="ellipse">
              <a:avLst/>
            </a:prstGeom>
            <a:solidFill>
              <a:srgbClr val="C4C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1" name="Oval 17">
              <a:extLst>
                <a:ext uri="{FF2B5EF4-FFF2-40B4-BE49-F238E27FC236}">
                  <a16:creationId xmlns:a16="http://schemas.microsoft.com/office/drawing/2014/main" id="{06A5C97B-0F4F-4713-B447-A93D5FA8F910}"/>
                </a:ext>
              </a:extLst>
            </p:cNvPr>
            <p:cNvSpPr>
              <a:spLocks noChangeArrowheads="1"/>
            </p:cNvSpPr>
            <p:nvPr/>
          </p:nvSpPr>
          <p:spPr bwMode="auto">
            <a:xfrm>
              <a:off x="-2483023" y="-4714676"/>
              <a:ext cx="141288" cy="141288"/>
            </a:xfrm>
            <a:prstGeom prst="ellipse">
              <a:avLst/>
            </a:pr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2" name="Oval 18">
              <a:extLst>
                <a:ext uri="{FF2B5EF4-FFF2-40B4-BE49-F238E27FC236}">
                  <a16:creationId xmlns:a16="http://schemas.microsoft.com/office/drawing/2014/main" id="{DEE2E46B-63B2-44F3-816D-8507117933BB}"/>
                </a:ext>
              </a:extLst>
            </p:cNvPr>
            <p:cNvSpPr>
              <a:spLocks noChangeArrowheads="1"/>
            </p:cNvSpPr>
            <p:nvPr/>
          </p:nvSpPr>
          <p:spPr bwMode="auto">
            <a:xfrm>
              <a:off x="-2459210" y="-4694039"/>
              <a:ext cx="98425" cy="101600"/>
            </a:xfrm>
            <a:prstGeom prst="ellipse">
              <a:avLst/>
            </a:prstGeom>
            <a:solidFill>
              <a:srgbClr val="C4C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3" name="Oval 19">
              <a:extLst>
                <a:ext uri="{FF2B5EF4-FFF2-40B4-BE49-F238E27FC236}">
                  <a16:creationId xmlns:a16="http://schemas.microsoft.com/office/drawing/2014/main" id="{91AA136C-4BD7-4EA2-BD6C-784B54A69829}"/>
                </a:ext>
              </a:extLst>
            </p:cNvPr>
            <p:cNvSpPr>
              <a:spLocks noChangeArrowheads="1"/>
            </p:cNvSpPr>
            <p:nvPr/>
          </p:nvSpPr>
          <p:spPr bwMode="auto">
            <a:xfrm>
              <a:off x="-2433810" y="-4670226"/>
              <a:ext cx="47625" cy="53975"/>
            </a:xfrm>
            <a:prstGeom prst="ellipse">
              <a:avLst/>
            </a:prstGeom>
            <a:solidFill>
              <a:srgbClr val="AFAF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4" name="Oval 20">
              <a:extLst>
                <a:ext uri="{FF2B5EF4-FFF2-40B4-BE49-F238E27FC236}">
                  <a16:creationId xmlns:a16="http://schemas.microsoft.com/office/drawing/2014/main" id="{880DE56F-F1AF-4D36-B396-06035A1BE019}"/>
                </a:ext>
              </a:extLst>
            </p:cNvPr>
            <p:cNvSpPr>
              <a:spLocks noChangeArrowheads="1"/>
            </p:cNvSpPr>
            <p:nvPr/>
          </p:nvSpPr>
          <p:spPr bwMode="auto">
            <a:xfrm>
              <a:off x="-1559098" y="-4694039"/>
              <a:ext cx="107950" cy="101600"/>
            </a:xfrm>
            <a:prstGeom prst="ellipse">
              <a:avLst/>
            </a:pr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5" name="Oval 21">
              <a:extLst>
                <a:ext uri="{FF2B5EF4-FFF2-40B4-BE49-F238E27FC236}">
                  <a16:creationId xmlns:a16="http://schemas.microsoft.com/office/drawing/2014/main" id="{4988FBAE-46EC-4B9E-93D7-214BD3DCFD8A}"/>
                </a:ext>
              </a:extLst>
            </p:cNvPr>
            <p:cNvSpPr>
              <a:spLocks noChangeArrowheads="1"/>
            </p:cNvSpPr>
            <p:nvPr/>
          </p:nvSpPr>
          <p:spPr bwMode="auto">
            <a:xfrm>
              <a:off x="-1535285" y="-4674989"/>
              <a:ext cx="63500" cy="63500"/>
            </a:xfrm>
            <a:prstGeom prst="ellipse">
              <a:avLst/>
            </a:prstGeom>
            <a:solidFill>
              <a:srgbClr val="C4C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6" name="Oval 22">
              <a:extLst>
                <a:ext uri="{FF2B5EF4-FFF2-40B4-BE49-F238E27FC236}">
                  <a16:creationId xmlns:a16="http://schemas.microsoft.com/office/drawing/2014/main" id="{197685E8-7CF1-4373-A81B-AFE1B8DA3869}"/>
                </a:ext>
              </a:extLst>
            </p:cNvPr>
            <p:cNvSpPr>
              <a:spLocks noChangeArrowheads="1"/>
            </p:cNvSpPr>
            <p:nvPr/>
          </p:nvSpPr>
          <p:spPr bwMode="auto">
            <a:xfrm>
              <a:off x="-1330498" y="-4714676"/>
              <a:ext cx="141288" cy="141288"/>
            </a:xfrm>
            <a:prstGeom prst="ellipse">
              <a:avLst/>
            </a:pr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7" name="Oval 23">
              <a:extLst>
                <a:ext uri="{FF2B5EF4-FFF2-40B4-BE49-F238E27FC236}">
                  <a16:creationId xmlns:a16="http://schemas.microsoft.com/office/drawing/2014/main" id="{351EC3A1-B7E4-4552-B61A-1473FCC90E4D}"/>
                </a:ext>
              </a:extLst>
            </p:cNvPr>
            <p:cNvSpPr>
              <a:spLocks noChangeArrowheads="1"/>
            </p:cNvSpPr>
            <p:nvPr/>
          </p:nvSpPr>
          <p:spPr bwMode="auto">
            <a:xfrm>
              <a:off x="-1311448" y="-4694039"/>
              <a:ext cx="103188" cy="101600"/>
            </a:xfrm>
            <a:prstGeom prst="ellipse">
              <a:avLst/>
            </a:prstGeom>
            <a:solidFill>
              <a:srgbClr val="C4C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8" name="Oval 24">
              <a:extLst>
                <a:ext uri="{FF2B5EF4-FFF2-40B4-BE49-F238E27FC236}">
                  <a16:creationId xmlns:a16="http://schemas.microsoft.com/office/drawing/2014/main" id="{661AC816-2296-40C9-A25C-B1BEFE61ACAC}"/>
                </a:ext>
              </a:extLst>
            </p:cNvPr>
            <p:cNvSpPr>
              <a:spLocks noChangeArrowheads="1"/>
            </p:cNvSpPr>
            <p:nvPr/>
          </p:nvSpPr>
          <p:spPr bwMode="auto">
            <a:xfrm>
              <a:off x="-1286048" y="-4670226"/>
              <a:ext cx="52388" cy="53975"/>
            </a:xfrm>
            <a:prstGeom prst="ellipse">
              <a:avLst/>
            </a:prstGeom>
            <a:solidFill>
              <a:srgbClr val="AFAF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9" name="Freeform 25">
              <a:extLst>
                <a:ext uri="{FF2B5EF4-FFF2-40B4-BE49-F238E27FC236}">
                  <a16:creationId xmlns:a16="http://schemas.microsoft.com/office/drawing/2014/main" id="{46F29B81-FB29-4C2F-91BC-A295FECE0DAC}"/>
                </a:ext>
              </a:extLst>
            </p:cNvPr>
            <p:cNvSpPr>
              <a:spLocks/>
            </p:cNvSpPr>
            <p:nvPr/>
          </p:nvSpPr>
          <p:spPr bwMode="auto">
            <a:xfrm>
              <a:off x="-3524423" y="-3916164"/>
              <a:ext cx="9525" cy="209550"/>
            </a:xfrm>
            <a:custGeom>
              <a:avLst/>
              <a:gdLst>
                <a:gd name="T0" fmla="*/ 0 w 2"/>
                <a:gd name="T1" fmla="*/ 0 h 43"/>
                <a:gd name="T2" fmla="*/ 0 w 2"/>
                <a:gd name="T3" fmla="*/ 43 h 43"/>
                <a:gd name="T4" fmla="*/ 1 w 2"/>
                <a:gd name="T5" fmla="*/ 43 h 43"/>
                <a:gd name="T6" fmla="*/ 2 w 2"/>
                <a:gd name="T7" fmla="*/ 43 h 43"/>
                <a:gd name="T8" fmla="*/ 2 w 2"/>
                <a:gd name="T9" fmla="*/ 0 h 43"/>
                <a:gd name="T10" fmla="*/ 1 w 2"/>
                <a:gd name="T11" fmla="*/ 0 h 43"/>
                <a:gd name="T12" fmla="*/ 0 w 2"/>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2" h="43">
                  <a:moveTo>
                    <a:pt x="0" y="0"/>
                  </a:moveTo>
                  <a:cubicBezTo>
                    <a:pt x="0" y="43"/>
                    <a:pt x="0" y="43"/>
                    <a:pt x="0" y="43"/>
                  </a:cubicBezTo>
                  <a:cubicBezTo>
                    <a:pt x="0" y="43"/>
                    <a:pt x="0" y="43"/>
                    <a:pt x="1" y="43"/>
                  </a:cubicBezTo>
                  <a:cubicBezTo>
                    <a:pt x="2" y="43"/>
                    <a:pt x="2" y="43"/>
                    <a:pt x="2" y="43"/>
                  </a:cubicBezTo>
                  <a:cubicBezTo>
                    <a:pt x="2" y="0"/>
                    <a:pt x="2" y="0"/>
                    <a:pt x="2" y="0"/>
                  </a:cubicBezTo>
                  <a:cubicBezTo>
                    <a:pt x="1" y="0"/>
                    <a:pt x="1" y="0"/>
                    <a:pt x="1" y="0"/>
                  </a:cubicBezTo>
                  <a:cubicBezTo>
                    <a:pt x="0" y="0"/>
                    <a:pt x="0" y="0"/>
                    <a:pt x="0" y="0"/>
                  </a:cubicBezTo>
                  <a:close/>
                </a:path>
              </a:pathLst>
            </a:custGeom>
            <a:solidFill>
              <a:srgbClr val="D3D2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60" name="Freeform 26">
              <a:extLst>
                <a:ext uri="{FF2B5EF4-FFF2-40B4-BE49-F238E27FC236}">
                  <a16:creationId xmlns:a16="http://schemas.microsoft.com/office/drawing/2014/main" id="{290C135C-B9D0-4415-BAB5-F12F8FD6155A}"/>
                </a:ext>
              </a:extLst>
            </p:cNvPr>
            <p:cNvSpPr>
              <a:spLocks/>
            </p:cNvSpPr>
            <p:nvPr/>
          </p:nvSpPr>
          <p:spPr bwMode="auto">
            <a:xfrm>
              <a:off x="-3524423" y="-3463726"/>
              <a:ext cx="9525" cy="388938"/>
            </a:xfrm>
            <a:custGeom>
              <a:avLst/>
              <a:gdLst>
                <a:gd name="T0" fmla="*/ 0 w 2"/>
                <a:gd name="T1" fmla="*/ 0 h 80"/>
                <a:gd name="T2" fmla="*/ 0 w 2"/>
                <a:gd name="T3" fmla="*/ 80 h 80"/>
                <a:gd name="T4" fmla="*/ 1 w 2"/>
                <a:gd name="T5" fmla="*/ 80 h 80"/>
                <a:gd name="T6" fmla="*/ 2 w 2"/>
                <a:gd name="T7" fmla="*/ 80 h 80"/>
                <a:gd name="T8" fmla="*/ 2 w 2"/>
                <a:gd name="T9" fmla="*/ 0 h 80"/>
                <a:gd name="T10" fmla="*/ 1 w 2"/>
                <a:gd name="T11" fmla="*/ 0 h 80"/>
                <a:gd name="T12" fmla="*/ 0 w 2"/>
                <a:gd name="T13" fmla="*/ 0 h 80"/>
              </a:gdLst>
              <a:ahLst/>
              <a:cxnLst>
                <a:cxn ang="0">
                  <a:pos x="T0" y="T1"/>
                </a:cxn>
                <a:cxn ang="0">
                  <a:pos x="T2" y="T3"/>
                </a:cxn>
                <a:cxn ang="0">
                  <a:pos x="T4" y="T5"/>
                </a:cxn>
                <a:cxn ang="0">
                  <a:pos x="T6" y="T7"/>
                </a:cxn>
                <a:cxn ang="0">
                  <a:pos x="T8" y="T9"/>
                </a:cxn>
                <a:cxn ang="0">
                  <a:pos x="T10" y="T11"/>
                </a:cxn>
                <a:cxn ang="0">
                  <a:pos x="T12" y="T13"/>
                </a:cxn>
              </a:cxnLst>
              <a:rect l="0" t="0" r="r" b="b"/>
              <a:pathLst>
                <a:path w="2" h="80">
                  <a:moveTo>
                    <a:pt x="0" y="0"/>
                  </a:moveTo>
                  <a:cubicBezTo>
                    <a:pt x="0" y="80"/>
                    <a:pt x="0" y="80"/>
                    <a:pt x="0" y="80"/>
                  </a:cubicBezTo>
                  <a:cubicBezTo>
                    <a:pt x="0" y="80"/>
                    <a:pt x="0" y="80"/>
                    <a:pt x="1" y="80"/>
                  </a:cubicBezTo>
                  <a:cubicBezTo>
                    <a:pt x="2" y="80"/>
                    <a:pt x="2" y="80"/>
                    <a:pt x="2" y="80"/>
                  </a:cubicBezTo>
                  <a:cubicBezTo>
                    <a:pt x="2" y="0"/>
                    <a:pt x="2" y="0"/>
                    <a:pt x="2" y="0"/>
                  </a:cubicBezTo>
                  <a:cubicBezTo>
                    <a:pt x="1" y="0"/>
                    <a:pt x="1" y="0"/>
                    <a:pt x="1" y="0"/>
                  </a:cubicBezTo>
                  <a:cubicBezTo>
                    <a:pt x="0" y="0"/>
                    <a:pt x="0" y="0"/>
                    <a:pt x="0" y="0"/>
                  </a:cubicBezTo>
                  <a:close/>
                </a:path>
              </a:pathLst>
            </a:custGeom>
            <a:solidFill>
              <a:srgbClr val="D3D2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61" name="Freeform 27">
              <a:extLst>
                <a:ext uri="{FF2B5EF4-FFF2-40B4-BE49-F238E27FC236}">
                  <a16:creationId xmlns:a16="http://schemas.microsoft.com/office/drawing/2014/main" id="{429A1CC3-6587-4A2B-AEB1-2BC35DF02329}"/>
                </a:ext>
              </a:extLst>
            </p:cNvPr>
            <p:cNvSpPr>
              <a:spLocks/>
            </p:cNvSpPr>
            <p:nvPr/>
          </p:nvSpPr>
          <p:spPr bwMode="auto">
            <a:xfrm>
              <a:off x="-3524423" y="-2943026"/>
              <a:ext cx="9525" cy="388938"/>
            </a:xfrm>
            <a:custGeom>
              <a:avLst/>
              <a:gdLst>
                <a:gd name="T0" fmla="*/ 0 w 2"/>
                <a:gd name="T1" fmla="*/ 0 h 80"/>
                <a:gd name="T2" fmla="*/ 0 w 2"/>
                <a:gd name="T3" fmla="*/ 80 h 80"/>
                <a:gd name="T4" fmla="*/ 1 w 2"/>
                <a:gd name="T5" fmla="*/ 80 h 80"/>
                <a:gd name="T6" fmla="*/ 2 w 2"/>
                <a:gd name="T7" fmla="*/ 80 h 80"/>
                <a:gd name="T8" fmla="*/ 2 w 2"/>
                <a:gd name="T9" fmla="*/ 0 h 80"/>
                <a:gd name="T10" fmla="*/ 1 w 2"/>
                <a:gd name="T11" fmla="*/ 0 h 80"/>
                <a:gd name="T12" fmla="*/ 0 w 2"/>
                <a:gd name="T13" fmla="*/ 0 h 80"/>
              </a:gdLst>
              <a:ahLst/>
              <a:cxnLst>
                <a:cxn ang="0">
                  <a:pos x="T0" y="T1"/>
                </a:cxn>
                <a:cxn ang="0">
                  <a:pos x="T2" y="T3"/>
                </a:cxn>
                <a:cxn ang="0">
                  <a:pos x="T4" y="T5"/>
                </a:cxn>
                <a:cxn ang="0">
                  <a:pos x="T6" y="T7"/>
                </a:cxn>
                <a:cxn ang="0">
                  <a:pos x="T8" y="T9"/>
                </a:cxn>
                <a:cxn ang="0">
                  <a:pos x="T10" y="T11"/>
                </a:cxn>
                <a:cxn ang="0">
                  <a:pos x="T12" y="T13"/>
                </a:cxn>
              </a:cxnLst>
              <a:rect l="0" t="0" r="r" b="b"/>
              <a:pathLst>
                <a:path w="2" h="80">
                  <a:moveTo>
                    <a:pt x="0" y="0"/>
                  </a:moveTo>
                  <a:cubicBezTo>
                    <a:pt x="0" y="80"/>
                    <a:pt x="0" y="80"/>
                    <a:pt x="0" y="80"/>
                  </a:cubicBezTo>
                  <a:cubicBezTo>
                    <a:pt x="0" y="80"/>
                    <a:pt x="0" y="80"/>
                    <a:pt x="1" y="80"/>
                  </a:cubicBezTo>
                  <a:cubicBezTo>
                    <a:pt x="2" y="80"/>
                    <a:pt x="2" y="80"/>
                    <a:pt x="2" y="80"/>
                  </a:cubicBezTo>
                  <a:cubicBezTo>
                    <a:pt x="2" y="0"/>
                    <a:pt x="2" y="0"/>
                    <a:pt x="2" y="0"/>
                  </a:cubicBezTo>
                  <a:cubicBezTo>
                    <a:pt x="1" y="0"/>
                    <a:pt x="1" y="0"/>
                    <a:pt x="1" y="0"/>
                  </a:cubicBezTo>
                  <a:cubicBezTo>
                    <a:pt x="0" y="0"/>
                    <a:pt x="0" y="0"/>
                    <a:pt x="0" y="0"/>
                  </a:cubicBezTo>
                  <a:close/>
                </a:path>
              </a:pathLst>
            </a:custGeom>
            <a:solidFill>
              <a:srgbClr val="D3D2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62" name="Freeform 28">
              <a:extLst>
                <a:ext uri="{FF2B5EF4-FFF2-40B4-BE49-F238E27FC236}">
                  <a16:creationId xmlns:a16="http://schemas.microsoft.com/office/drawing/2014/main" id="{1F760E5D-3369-4757-8B2E-D6F346D2BEE2}"/>
                </a:ext>
              </a:extLst>
            </p:cNvPr>
            <p:cNvSpPr>
              <a:spLocks/>
            </p:cNvSpPr>
            <p:nvPr/>
          </p:nvSpPr>
          <p:spPr bwMode="auto">
            <a:xfrm>
              <a:off x="-157335" y="-3089076"/>
              <a:ext cx="28575" cy="787400"/>
            </a:xfrm>
            <a:custGeom>
              <a:avLst/>
              <a:gdLst>
                <a:gd name="T0" fmla="*/ 6 w 6"/>
                <a:gd name="T1" fmla="*/ 158 h 162"/>
                <a:gd name="T2" fmla="*/ 6 w 6"/>
                <a:gd name="T3" fmla="*/ 4 h 162"/>
                <a:gd name="T4" fmla="*/ 2 w 6"/>
                <a:gd name="T5" fmla="*/ 0 h 162"/>
                <a:gd name="T6" fmla="*/ 0 w 6"/>
                <a:gd name="T7" fmla="*/ 0 h 162"/>
                <a:gd name="T8" fmla="*/ 0 w 6"/>
                <a:gd name="T9" fmla="*/ 162 h 162"/>
                <a:gd name="T10" fmla="*/ 2 w 6"/>
                <a:gd name="T11" fmla="*/ 162 h 162"/>
                <a:gd name="T12" fmla="*/ 6 w 6"/>
                <a:gd name="T13" fmla="*/ 158 h 162"/>
              </a:gdLst>
              <a:ahLst/>
              <a:cxnLst>
                <a:cxn ang="0">
                  <a:pos x="T0" y="T1"/>
                </a:cxn>
                <a:cxn ang="0">
                  <a:pos x="T2" y="T3"/>
                </a:cxn>
                <a:cxn ang="0">
                  <a:pos x="T4" y="T5"/>
                </a:cxn>
                <a:cxn ang="0">
                  <a:pos x="T6" y="T7"/>
                </a:cxn>
                <a:cxn ang="0">
                  <a:pos x="T8" y="T9"/>
                </a:cxn>
                <a:cxn ang="0">
                  <a:pos x="T10" y="T11"/>
                </a:cxn>
                <a:cxn ang="0">
                  <a:pos x="T12" y="T13"/>
                </a:cxn>
              </a:cxnLst>
              <a:rect l="0" t="0" r="r" b="b"/>
              <a:pathLst>
                <a:path w="6" h="162">
                  <a:moveTo>
                    <a:pt x="6" y="158"/>
                  </a:moveTo>
                  <a:cubicBezTo>
                    <a:pt x="6" y="4"/>
                    <a:pt x="6" y="4"/>
                    <a:pt x="6" y="4"/>
                  </a:cubicBezTo>
                  <a:cubicBezTo>
                    <a:pt x="6" y="2"/>
                    <a:pt x="4" y="0"/>
                    <a:pt x="2" y="0"/>
                  </a:cubicBezTo>
                  <a:cubicBezTo>
                    <a:pt x="0" y="0"/>
                    <a:pt x="0" y="0"/>
                    <a:pt x="0" y="0"/>
                  </a:cubicBezTo>
                  <a:cubicBezTo>
                    <a:pt x="0" y="162"/>
                    <a:pt x="0" y="162"/>
                    <a:pt x="0" y="162"/>
                  </a:cubicBezTo>
                  <a:cubicBezTo>
                    <a:pt x="2" y="162"/>
                    <a:pt x="2" y="162"/>
                    <a:pt x="2" y="162"/>
                  </a:cubicBezTo>
                  <a:cubicBezTo>
                    <a:pt x="4" y="162"/>
                    <a:pt x="6" y="160"/>
                    <a:pt x="6" y="158"/>
                  </a:cubicBezTo>
                  <a:close/>
                </a:path>
              </a:pathLst>
            </a:custGeom>
            <a:solidFill>
              <a:srgbClr val="DEDD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63" name="Freeform 29">
              <a:extLst>
                <a:ext uri="{FF2B5EF4-FFF2-40B4-BE49-F238E27FC236}">
                  <a16:creationId xmlns:a16="http://schemas.microsoft.com/office/drawing/2014/main" id="{699FCCAB-F287-4E3E-83C9-009215A4A3B6}"/>
                </a:ext>
              </a:extLst>
            </p:cNvPr>
            <p:cNvSpPr>
              <a:spLocks/>
            </p:cNvSpPr>
            <p:nvPr/>
          </p:nvSpPr>
          <p:spPr bwMode="auto">
            <a:xfrm>
              <a:off x="-157335" y="-3089076"/>
              <a:ext cx="9525" cy="787400"/>
            </a:xfrm>
            <a:custGeom>
              <a:avLst/>
              <a:gdLst>
                <a:gd name="T0" fmla="*/ 2 w 2"/>
                <a:gd name="T1" fmla="*/ 162 h 162"/>
                <a:gd name="T2" fmla="*/ 2 w 2"/>
                <a:gd name="T3" fmla="*/ 0 h 162"/>
                <a:gd name="T4" fmla="*/ 2 w 2"/>
                <a:gd name="T5" fmla="*/ 0 h 162"/>
                <a:gd name="T6" fmla="*/ 0 w 2"/>
                <a:gd name="T7" fmla="*/ 0 h 162"/>
                <a:gd name="T8" fmla="*/ 0 w 2"/>
                <a:gd name="T9" fmla="*/ 162 h 162"/>
                <a:gd name="T10" fmla="*/ 2 w 2"/>
                <a:gd name="T11" fmla="*/ 162 h 162"/>
                <a:gd name="T12" fmla="*/ 2 w 2"/>
                <a:gd name="T13" fmla="*/ 162 h 162"/>
              </a:gdLst>
              <a:ahLst/>
              <a:cxnLst>
                <a:cxn ang="0">
                  <a:pos x="T0" y="T1"/>
                </a:cxn>
                <a:cxn ang="0">
                  <a:pos x="T2" y="T3"/>
                </a:cxn>
                <a:cxn ang="0">
                  <a:pos x="T4" y="T5"/>
                </a:cxn>
                <a:cxn ang="0">
                  <a:pos x="T6" y="T7"/>
                </a:cxn>
                <a:cxn ang="0">
                  <a:pos x="T8" y="T9"/>
                </a:cxn>
                <a:cxn ang="0">
                  <a:pos x="T10" y="T11"/>
                </a:cxn>
                <a:cxn ang="0">
                  <a:pos x="T12" y="T13"/>
                </a:cxn>
              </a:cxnLst>
              <a:rect l="0" t="0" r="r" b="b"/>
              <a:pathLst>
                <a:path w="2" h="162">
                  <a:moveTo>
                    <a:pt x="2" y="162"/>
                  </a:moveTo>
                  <a:cubicBezTo>
                    <a:pt x="2" y="0"/>
                    <a:pt x="2" y="0"/>
                    <a:pt x="2" y="0"/>
                  </a:cubicBezTo>
                  <a:cubicBezTo>
                    <a:pt x="2" y="0"/>
                    <a:pt x="2" y="0"/>
                    <a:pt x="2" y="0"/>
                  </a:cubicBezTo>
                  <a:cubicBezTo>
                    <a:pt x="0" y="0"/>
                    <a:pt x="0" y="0"/>
                    <a:pt x="0" y="0"/>
                  </a:cubicBezTo>
                  <a:cubicBezTo>
                    <a:pt x="0" y="162"/>
                    <a:pt x="0" y="162"/>
                    <a:pt x="0" y="162"/>
                  </a:cubicBezTo>
                  <a:cubicBezTo>
                    <a:pt x="2" y="162"/>
                    <a:pt x="2" y="162"/>
                    <a:pt x="2" y="162"/>
                  </a:cubicBezTo>
                  <a:cubicBezTo>
                    <a:pt x="2" y="162"/>
                    <a:pt x="2" y="162"/>
                    <a:pt x="2" y="162"/>
                  </a:cubicBezTo>
                  <a:close/>
                </a:path>
              </a:pathLst>
            </a:custGeom>
            <a:solidFill>
              <a:srgbClr val="D3D2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64" name="Rectangle 30">
              <a:extLst>
                <a:ext uri="{FF2B5EF4-FFF2-40B4-BE49-F238E27FC236}">
                  <a16:creationId xmlns:a16="http://schemas.microsoft.com/office/drawing/2014/main" id="{280A20CA-7B66-42A9-AD13-D38874CF94F6}"/>
                </a:ext>
              </a:extLst>
            </p:cNvPr>
            <p:cNvSpPr>
              <a:spLocks noChangeArrowheads="1"/>
            </p:cNvSpPr>
            <p:nvPr/>
          </p:nvSpPr>
          <p:spPr bwMode="auto">
            <a:xfrm>
              <a:off x="-225598" y="766961"/>
              <a:ext cx="68263" cy="63500"/>
            </a:xfrm>
            <a:prstGeom prst="rect">
              <a:avLst/>
            </a:prstGeom>
            <a:solidFill>
              <a:srgbClr val="E0DF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65" name="Rectangle 31">
              <a:extLst>
                <a:ext uri="{FF2B5EF4-FFF2-40B4-BE49-F238E27FC236}">
                  <a16:creationId xmlns:a16="http://schemas.microsoft.com/office/drawing/2014/main" id="{9C216AE3-F552-4364-BF9E-C09495D34733}"/>
                </a:ext>
              </a:extLst>
            </p:cNvPr>
            <p:cNvSpPr>
              <a:spLocks noChangeArrowheads="1"/>
            </p:cNvSpPr>
            <p:nvPr/>
          </p:nvSpPr>
          <p:spPr bwMode="auto">
            <a:xfrm>
              <a:off x="-3514898" y="766961"/>
              <a:ext cx="68263" cy="63500"/>
            </a:xfrm>
            <a:prstGeom prst="rect">
              <a:avLst/>
            </a:prstGeom>
            <a:solidFill>
              <a:srgbClr val="E0DF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66" name="Rectangle 32">
              <a:extLst>
                <a:ext uri="{FF2B5EF4-FFF2-40B4-BE49-F238E27FC236}">
                  <a16:creationId xmlns:a16="http://schemas.microsoft.com/office/drawing/2014/main" id="{5AB55B02-60BB-4454-9000-223DAA7EF206}"/>
                </a:ext>
              </a:extLst>
            </p:cNvPr>
            <p:cNvSpPr>
              <a:spLocks noChangeArrowheads="1"/>
            </p:cNvSpPr>
            <p:nvPr/>
          </p:nvSpPr>
          <p:spPr bwMode="auto">
            <a:xfrm>
              <a:off x="-225598" y="-4125714"/>
              <a:ext cx="68263" cy="68263"/>
            </a:xfrm>
            <a:prstGeom prst="rect">
              <a:avLst/>
            </a:prstGeom>
            <a:solidFill>
              <a:srgbClr val="E0DF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67" name="Rectangle 33">
              <a:extLst>
                <a:ext uri="{FF2B5EF4-FFF2-40B4-BE49-F238E27FC236}">
                  <a16:creationId xmlns:a16="http://schemas.microsoft.com/office/drawing/2014/main" id="{97BBF5A9-38D1-401C-8AE4-81F93C2ABFB0}"/>
                </a:ext>
              </a:extLst>
            </p:cNvPr>
            <p:cNvSpPr>
              <a:spLocks noChangeArrowheads="1"/>
            </p:cNvSpPr>
            <p:nvPr/>
          </p:nvSpPr>
          <p:spPr bwMode="auto">
            <a:xfrm>
              <a:off x="-3514898" y="-4125714"/>
              <a:ext cx="68263" cy="68263"/>
            </a:xfrm>
            <a:prstGeom prst="rect">
              <a:avLst/>
            </a:prstGeom>
            <a:solidFill>
              <a:srgbClr val="E0DF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a:p>
          </p:txBody>
        </p:sp>
      </p:grpSp>
      <p:sp>
        <p:nvSpPr>
          <p:cNvPr id="68" name="Freeform 7">
            <a:extLst>
              <a:ext uri="{FF2B5EF4-FFF2-40B4-BE49-F238E27FC236}">
                <a16:creationId xmlns:a16="http://schemas.microsoft.com/office/drawing/2014/main" id="{C7C42263-A9D0-4A7B-A353-BE068384C756}"/>
              </a:ext>
            </a:extLst>
          </p:cNvPr>
          <p:cNvSpPr>
            <a:spLocks noGrp="1"/>
          </p:cNvSpPr>
          <p:nvPr>
            <p:ph type="pic" sz="quarter" idx="29"/>
          </p:nvPr>
        </p:nvSpPr>
        <p:spPr bwMode="auto">
          <a:xfrm>
            <a:off x="4192338" y="719909"/>
            <a:ext cx="1841319" cy="3767506"/>
          </a:xfrm>
          <a:custGeom>
            <a:avLst/>
            <a:gdLst>
              <a:gd name="T0" fmla="*/ 562 w 624"/>
              <a:gd name="T1" fmla="*/ 0 h 1272"/>
              <a:gd name="T2" fmla="*/ 507 w 624"/>
              <a:gd name="T3" fmla="*/ 0 h 1272"/>
              <a:gd name="T4" fmla="*/ 477 w 624"/>
              <a:gd name="T5" fmla="*/ 20 h 1272"/>
              <a:gd name="T6" fmla="*/ 476 w 624"/>
              <a:gd name="T7" fmla="*/ 22 h 1272"/>
              <a:gd name="T8" fmla="*/ 447 w 624"/>
              <a:gd name="T9" fmla="*/ 42 h 1272"/>
              <a:gd name="T10" fmla="*/ 178 w 624"/>
              <a:gd name="T11" fmla="*/ 42 h 1272"/>
              <a:gd name="T12" fmla="*/ 148 w 624"/>
              <a:gd name="T13" fmla="*/ 22 h 1272"/>
              <a:gd name="T14" fmla="*/ 147 w 624"/>
              <a:gd name="T15" fmla="*/ 20 h 1272"/>
              <a:gd name="T16" fmla="*/ 118 w 624"/>
              <a:gd name="T17" fmla="*/ 0 h 1272"/>
              <a:gd name="T18" fmla="*/ 63 w 624"/>
              <a:gd name="T19" fmla="*/ 0 h 1272"/>
              <a:gd name="T20" fmla="*/ 17 w 624"/>
              <a:gd name="T21" fmla="*/ 20 h 1272"/>
              <a:gd name="T22" fmla="*/ 0 w 624"/>
              <a:gd name="T23" fmla="*/ 62 h 1272"/>
              <a:gd name="T24" fmla="*/ 0 w 624"/>
              <a:gd name="T25" fmla="*/ 1210 h 1272"/>
              <a:gd name="T26" fmla="*/ 18 w 624"/>
              <a:gd name="T27" fmla="*/ 1254 h 1272"/>
              <a:gd name="T28" fmla="*/ 62 w 624"/>
              <a:gd name="T29" fmla="*/ 1272 h 1272"/>
              <a:gd name="T30" fmla="*/ 562 w 624"/>
              <a:gd name="T31" fmla="*/ 1272 h 1272"/>
              <a:gd name="T32" fmla="*/ 624 w 624"/>
              <a:gd name="T33" fmla="*/ 1210 h 1272"/>
              <a:gd name="T34" fmla="*/ 624 w 624"/>
              <a:gd name="T35" fmla="*/ 62 h 1272"/>
              <a:gd name="T36" fmla="*/ 562 w 624"/>
              <a:gd name="T37" fmla="*/ 0 h 1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4" h="1272">
                <a:moveTo>
                  <a:pt x="562" y="0"/>
                </a:moveTo>
                <a:cubicBezTo>
                  <a:pt x="507" y="0"/>
                  <a:pt x="507" y="0"/>
                  <a:pt x="507" y="0"/>
                </a:cubicBezTo>
                <a:cubicBezTo>
                  <a:pt x="494" y="0"/>
                  <a:pt x="482" y="8"/>
                  <a:pt x="477" y="20"/>
                </a:cubicBezTo>
                <a:cubicBezTo>
                  <a:pt x="476" y="22"/>
                  <a:pt x="476" y="22"/>
                  <a:pt x="476" y="22"/>
                </a:cubicBezTo>
                <a:cubicBezTo>
                  <a:pt x="472" y="35"/>
                  <a:pt x="460" y="42"/>
                  <a:pt x="447" y="42"/>
                </a:cubicBezTo>
                <a:cubicBezTo>
                  <a:pt x="178" y="42"/>
                  <a:pt x="178" y="42"/>
                  <a:pt x="178" y="42"/>
                </a:cubicBezTo>
                <a:cubicBezTo>
                  <a:pt x="165" y="42"/>
                  <a:pt x="153" y="35"/>
                  <a:pt x="148" y="22"/>
                </a:cubicBezTo>
                <a:cubicBezTo>
                  <a:pt x="147" y="20"/>
                  <a:pt x="147" y="20"/>
                  <a:pt x="147" y="20"/>
                </a:cubicBezTo>
                <a:cubicBezTo>
                  <a:pt x="142" y="8"/>
                  <a:pt x="131" y="0"/>
                  <a:pt x="118" y="0"/>
                </a:cubicBezTo>
                <a:cubicBezTo>
                  <a:pt x="63" y="0"/>
                  <a:pt x="63" y="0"/>
                  <a:pt x="63" y="0"/>
                </a:cubicBezTo>
                <a:cubicBezTo>
                  <a:pt x="45" y="0"/>
                  <a:pt x="28" y="7"/>
                  <a:pt x="17" y="20"/>
                </a:cubicBezTo>
                <a:cubicBezTo>
                  <a:pt x="6" y="31"/>
                  <a:pt x="0" y="46"/>
                  <a:pt x="0" y="62"/>
                </a:cubicBezTo>
                <a:cubicBezTo>
                  <a:pt x="0" y="1210"/>
                  <a:pt x="0" y="1210"/>
                  <a:pt x="0" y="1210"/>
                </a:cubicBezTo>
                <a:cubicBezTo>
                  <a:pt x="0" y="1227"/>
                  <a:pt x="7" y="1243"/>
                  <a:pt x="18" y="1254"/>
                </a:cubicBezTo>
                <a:cubicBezTo>
                  <a:pt x="30" y="1266"/>
                  <a:pt x="46" y="1272"/>
                  <a:pt x="62" y="1272"/>
                </a:cubicBezTo>
                <a:cubicBezTo>
                  <a:pt x="562" y="1272"/>
                  <a:pt x="562" y="1272"/>
                  <a:pt x="562" y="1272"/>
                </a:cubicBezTo>
                <a:cubicBezTo>
                  <a:pt x="597" y="1272"/>
                  <a:pt x="624" y="1245"/>
                  <a:pt x="624" y="1210"/>
                </a:cubicBezTo>
                <a:cubicBezTo>
                  <a:pt x="624" y="62"/>
                  <a:pt x="624" y="62"/>
                  <a:pt x="624" y="62"/>
                </a:cubicBezTo>
                <a:cubicBezTo>
                  <a:pt x="624" y="28"/>
                  <a:pt x="597" y="0"/>
                  <a:pt x="562" y="0"/>
                </a:cubicBezTo>
                <a:close/>
              </a:path>
            </a:pathLst>
          </a:cu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a:defRPr lang="ru-RU" sz="300">
                <a:solidFill>
                  <a:schemeClr val="lt1"/>
                </a:solidFill>
              </a:defRPr>
            </a:lvl1pPr>
          </a:lstStyle>
          <a:p>
            <a:pPr lvl="0" algn="ctr"/>
            <a:endParaRPr lang="ru-RU"/>
          </a:p>
        </p:txBody>
      </p:sp>
    </p:spTree>
    <p:extLst>
      <p:ext uri="{BB962C8B-B14F-4D97-AF65-F5344CB8AC3E}">
        <p14:creationId xmlns:p14="http://schemas.microsoft.com/office/powerpoint/2010/main" val="218831670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9_Title with subtitle and content Layout">
    <p:spTree>
      <p:nvGrpSpPr>
        <p:cNvPr id="1" name=""/>
        <p:cNvGrpSpPr/>
        <p:nvPr/>
      </p:nvGrpSpPr>
      <p:grpSpPr>
        <a:xfrm>
          <a:off x="0" y="0"/>
          <a:ext cx="0" cy="0"/>
          <a:chOff x="0" y="0"/>
          <a:chExt cx="0" cy="0"/>
        </a:xfrm>
      </p:grpSpPr>
      <p:sp>
        <p:nvSpPr>
          <p:cNvPr id="8" name="Прямоугольник 34">
            <a:extLst>
              <a:ext uri="{FF2B5EF4-FFF2-40B4-BE49-F238E27FC236}">
                <a16:creationId xmlns:a16="http://schemas.microsoft.com/office/drawing/2014/main" id="{394B3B32-2383-40C3-8C2F-FAE6BEB7DF0E}"/>
              </a:ext>
            </a:extLst>
          </p:cNvPr>
          <p:cNvSpPr/>
          <p:nvPr userDrawn="1"/>
        </p:nvSpPr>
        <p:spPr>
          <a:xfrm flipV="1">
            <a:off x="0" y="0"/>
            <a:ext cx="9144000" cy="153189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34281" tIns="17140" rIns="34281" bIns="17140" rtlCol="0" anchor="ctr"/>
          <a:lstStyle/>
          <a:p>
            <a:pPr algn="ctr"/>
            <a:endParaRPr lang="ru-RU"/>
          </a:p>
        </p:txBody>
      </p:sp>
      <p:sp>
        <p:nvSpPr>
          <p:cNvPr id="2" name="Title 1"/>
          <p:cNvSpPr>
            <a:spLocks noGrp="1"/>
          </p:cNvSpPr>
          <p:nvPr>
            <p:ph type="title"/>
          </p:nvPr>
        </p:nvSpPr>
        <p:spPr>
          <a:xfrm>
            <a:off x="382588" y="383308"/>
            <a:ext cx="3499420" cy="962051"/>
          </a:xfrm>
        </p:spPr>
        <p:txBody>
          <a:bodyPr/>
          <a:lstStyle>
            <a:lvl1pPr>
              <a:defRPr>
                <a:solidFill>
                  <a:schemeClr val="bg1"/>
                </a:solidFill>
              </a:defRPr>
            </a:lvl1pPr>
          </a:lstStyle>
          <a:p>
            <a:r>
              <a:rPr lang="en-US" dirty="0"/>
              <a:t>Click to edit Master title style</a:t>
            </a:r>
          </a:p>
        </p:txBody>
      </p:sp>
      <p:sp>
        <p:nvSpPr>
          <p:cNvPr id="4" name="Slide Number Placeholder 3"/>
          <p:cNvSpPr>
            <a:spLocks noGrp="1"/>
          </p:cNvSpPr>
          <p:nvPr>
            <p:ph type="sldNum" sz="quarter" idx="11"/>
          </p:nvPr>
        </p:nvSpPr>
        <p:spPr/>
        <p:txBody>
          <a:bodyPr/>
          <a:lstStyle/>
          <a:p>
            <a:fld id="{C60C2248-B95D-984B-A0F4-42B9A4652AA7}" type="slidenum">
              <a:rPr lang="en-US" smtClean="0"/>
              <a:pPr/>
              <a:t>‹#›</a:t>
            </a:fld>
            <a:endParaRPr lang="en-US" dirty="0"/>
          </a:p>
        </p:txBody>
      </p:sp>
      <p:sp>
        <p:nvSpPr>
          <p:cNvPr id="7" name="Content Placeholder 6"/>
          <p:cNvSpPr>
            <a:spLocks noGrp="1"/>
          </p:cNvSpPr>
          <p:nvPr>
            <p:ph sz="quarter" idx="14"/>
          </p:nvPr>
        </p:nvSpPr>
        <p:spPr>
          <a:xfrm>
            <a:off x="390528" y="1893651"/>
            <a:ext cx="3489661" cy="2731928"/>
          </a:xfrm>
        </p:spPr>
        <p:txBody>
          <a:bodyPr/>
          <a:lstStyle/>
          <a:p>
            <a:pPr lvl="0"/>
            <a:r>
              <a:rPr lang="en-US"/>
              <a:t>Edit Master text styles</a:t>
            </a:r>
          </a:p>
          <a:p>
            <a:pPr lvl="1"/>
            <a:r>
              <a:rPr lang="en-US"/>
              <a:t>Second level</a:t>
            </a:r>
          </a:p>
          <a:p>
            <a:pPr lvl="2"/>
            <a:r>
              <a:rPr lang="en-US"/>
              <a:t>Third level</a:t>
            </a:r>
          </a:p>
        </p:txBody>
      </p:sp>
      <p:grpSp>
        <p:nvGrpSpPr>
          <p:cNvPr id="39" name="Группа 69">
            <a:extLst>
              <a:ext uri="{FF2B5EF4-FFF2-40B4-BE49-F238E27FC236}">
                <a16:creationId xmlns:a16="http://schemas.microsoft.com/office/drawing/2014/main" id="{A0B37D58-5B51-425A-BF68-D255ED0DBDF3}"/>
              </a:ext>
            </a:extLst>
          </p:cNvPr>
          <p:cNvGrpSpPr/>
          <p:nvPr userDrawn="1"/>
        </p:nvGrpSpPr>
        <p:grpSpPr>
          <a:xfrm>
            <a:off x="4058976" y="633998"/>
            <a:ext cx="2079096" cy="3962743"/>
            <a:chOff x="-3543473" y="-4875014"/>
            <a:chExt cx="3414713" cy="6508750"/>
          </a:xfrm>
          <a:effectLst>
            <a:reflection blurRad="50800" stA="50000" endPos="2000" dist="38100" dir="5400000" sy="-100000" algn="bl" rotWithShape="0"/>
          </a:effectLst>
        </p:grpSpPr>
        <p:sp>
          <p:nvSpPr>
            <p:cNvPr id="40" name="Freeform 5">
              <a:extLst>
                <a:ext uri="{FF2B5EF4-FFF2-40B4-BE49-F238E27FC236}">
                  <a16:creationId xmlns:a16="http://schemas.microsoft.com/office/drawing/2014/main" id="{E8F9A057-180A-40E9-8E05-B90FEDEF5223}"/>
                </a:ext>
              </a:extLst>
            </p:cNvPr>
            <p:cNvSpPr>
              <a:spLocks/>
            </p:cNvSpPr>
            <p:nvPr/>
          </p:nvSpPr>
          <p:spPr bwMode="auto">
            <a:xfrm>
              <a:off x="-3514898" y="-4875014"/>
              <a:ext cx="3357563" cy="6508750"/>
            </a:xfrm>
            <a:custGeom>
              <a:avLst/>
              <a:gdLst>
                <a:gd name="T0" fmla="*/ 595 w 690"/>
                <a:gd name="T1" fmla="*/ 1338 h 1338"/>
                <a:gd name="T2" fmla="*/ 95 w 690"/>
                <a:gd name="T3" fmla="*/ 1338 h 1338"/>
                <a:gd name="T4" fmla="*/ 0 w 690"/>
                <a:gd name="T5" fmla="*/ 1243 h 1338"/>
                <a:gd name="T6" fmla="*/ 0 w 690"/>
                <a:gd name="T7" fmla="*/ 95 h 1338"/>
                <a:gd name="T8" fmla="*/ 95 w 690"/>
                <a:gd name="T9" fmla="*/ 0 h 1338"/>
                <a:gd name="T10" fmla="*/ 595 w 690"/>
                <a:gd name="T11" fmla="*/ 0 h 1338"/>
                <a:gd name="T12" fmla="*/ 690 w 690"/>
                <a:gd name="T13" fmla="*/ 95 h 1338"/>
                <a:gd name="T14" fmla="*/ 690 w 690"/>
                <a:gd name="T15" fmla="*/ 1243 h 1338"/>
                <a:gd name="T16" fmla="*/ 595 w 690"/>
                <a:gd name="T17" fmla="*/ 1338 h 1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0" h="1338">
                  <a:moveTo>
                    <a:pt x="595" y="1338"/>
                  </a:moveTo>
                  <a:cubicBezTo>
                    <a:pt x="95" y="1338"/>
                    <a:pt x="95" y="1338"/>
                    <a:pt x="95" y="1338"/>
                  </a:cubicBezTo>
                  <a:cubicBezTo>
                    <a:pt x="43" y="1338"/>
                    <a:pt x="0" y="1296"/>
                    <a:pt x="0" y="1243"/>
                  </a:cubicBezTo>
                  <a:cubicBezTo>
                    <a:pt x="0" y="95"/>
                    <a:pt x="0" y="95"/>
                    <a:pt x="0" y="95"/>
                  </a:cubicBezTo>
                  <a:cubicBezTo>
                    <a:pt x="0" y="42"/>
                    <a:pt x="43" y="0"/>
                    <a:pt x="95" y="0"/>
                  </a:cubicBezTo>
                  <a:cubicBezTo>
                    <a:pt x="595" y="0"/>
                    <a:pt x="595" y="0"/>
                    <a:pt x="595" y="0"/>
                  </a:cubicBezTo>
                  <a:cubicBezTo>
                    <a:pt x="648" y="0"/>
                    <a:pt x="690" y="42"/>
                    <a:pt x="690" y="95"/>
                  </a:cubicBezTo>
                  <a:cubicBezTo>
                    <a:pt x="690" y="1243"/>
                    <a:pt x="690" y="1243"/>
                    <a:pt x="690" y="1243"/>
                  </a:cubicBezTo>
                  <a:cubicBezTo>
                    <a:pt x="690" y="1296"/>
                    <a:pt x="648" y="1338"/>
                    <a:pt x="595" y="1338"/>
                  </a:cubicBez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41" name="Freeform 6">
              <a:extLst>
                <a:ext uri="{FF2B5EF4-FFF2-40B4-BE49-F238E27FC236}">
                  <a16:creationId xmlns:a16="http://schemas.microsoft.com/office/drawing/2014/main" id="{0662CC14-53F3-4CB4-AD29-DDDFA8A09E5F}"/>
                </a:ext>
              </a:extLst>
            </p:cNvPr>
            <p:cNvSpPr>
              <a:spLocks noEditPoints="1"/>
            </p:cNvSpPr>
            <p:nvPr/>
          </p:nvSpPr>
          <p:spPr bwMode="auto">
            <a:xfrm>
              <a:off x="-3456160" y="-4816276"/>
              <a:ext cx="3240088" cy="6391275"/>
            </a:xfrm>
            <a:custGeom>
              <a:avLst/>
              <a:gdLst>
                <a:gd name="T0" fmla="*/ 583 w 666"/>
                <a:gd name="T1" fmla="*/ 1314 h 1314"/>
                <a:gd name="T2" fmla="*/ 83 w 666"/>
                <a:gd name="T3" fmla="*/ 1314 h 1314"/>
                <a:gd name="T4" fmla="*/ 0 w 666"/>
                <a:gd name="T5" fmla="*/ 1231 h 1314"/>
                <a:gd name="T6" fmla="*/ 0 w 666"/>
                <a:gd name="T7" fmla="*/ 83 h 1314"/>
                <a:gd name="T8" fmla="*/ 83 w 666"/>
                <a:gd name="T9" fmla="*/ 0 h 1314"/>
                <a:gd name="T10" fmla="*/ 583 w 666"/>
                <a:gd name="T11" fmla="*/ 0 h 1314"/>
                <a:gd name="T12" fmla="*/ 666 w 666"/>
                <a:gd name="T13" fmla="*/ 83 h 1314"/>
                <a:gd name="T14" fmla="*/ 666 w 666"/>
                <a:gd name="T15" fmla="*/ 1231 h 1314"/>
                <a:gd name="T16" fmla="*/ 583 w 666"/>
                <a:gd name="T17" fmla="*/ 1314 h 1314"/>
                <a:gd name="T18" fmla="*/ 83 w 666"/>
                <a:gd name="T19" fmla="*/ 2 h 1314"/>
                <a:gd name="T20" fmla="*/ 2 w 666"/>
                <a:gd name="T21" fmla="*/ 83 h 1314"/>
                <a:gd name="T22" fmla="*/ 2 w 666"/>
                <a:gd name="T23" fmla="*/ 1231 h 1314"/>
                <a:gd name="T24" fmla="*/ 83 w 666"/>
                <a:gd name="T25" fmla="*/ 1312 h 1314"/>
                <a:gd name="T26" fmla="*/ 583 w 666"/>
                <a:gd name="T27" fmla="*/ 1312 h 1314"/>
                <a:gd name="T28" fmla="*/ 664 w 666"/>
                <a:gd name="T29" fmla="*/ 1231 h 1314"/>
                <a:gd name="T30" fmla="*/ 664 w 666"/>
                <a:gd name="T31" fmla="*/ 83 h 1314"/>
                <a:gd name="T32" fmla="*/ 583 w 666"/>
                <a:gd name="T33" fmla="*/ 2 h 1314"/>
                <a:gd name="T34" fmla="*/ 83 w 666"/>
                <a:gd name="T35" fmla="*/ 2 h 1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66" h="1314">
                  <a:moveTo>
                    <a:pt x="583" y="1314"/>
                  </a:moveTo>
                  <a:cubicBezTo>
                    <a:pt x="83" y="1314"/>
                    <a:pt x="83" y="1314"/>
                    <a:pt x="83" y="1314"/>
                  </a:cubicBezTo>
                  <a:cubicBezTo>
                    <a:pt x="37" y="1314"/>
                    <a:pt x="0" y="1277"/>
                    <a:pt x="0" y="1231"/>
                  </a:cubicBezTo>
                  <a:cubicBezTo>
                    <a:pt x="0" y="83"/>
                    <a:pt x="0" y="83"/>
                    <a:pt x="0" y="83"/>
                  </a:cubicBezTo>
                  <a:cubicBezTo>
                    <a:pt x="0" y="37"/>
                    <a:pt x="37" y="0"/>
                    <a:pt x="83" y="0"/>
                  </a:cubicBezTo>
                  <a:cubicBezTo>
                    <a:pt x="583" y="0"/>
                    <a:pt x="583" y="0"/>
                    <a:pt x="583" y="0"/>
                  </a:cubicBezTo>
                  <a:cubicBezTo>
                    <a:pt x="629" y="0"/>
                    <a:pt x="666" y="37"/>
                    <a:pt x="666" y="83"/>
                  </a:cubicBezTo>
                  <a:cubicBezTo>
                    <a:pt x="666" y="1231"/>
                    <a:pt x="666" y="1231"/>
                    <a:pt x="666" y="1231"/>
                  </a:cubicBezTo>
                  <a:cubicBezTo>
                    <a:pt x="666" y="1277"/>
                    <a:pt x="629" y="1314"/>
                    <a:pt x="583" y="1314"/>
                  </a:cubicBezTo>
                  <a:close/>
                  <a:moveTo>
                    <a:pt x="83" y="2"/>
                  </a:moveTo>
                  <a:cubicBezTo>
                    <a:pt x="38" y="2"/>
                    <a:pt x="2" y="38"/>
                    <a:pt x="2" y="83"/>
                  </a:cubicBezTo>
                  <a:cubicBezTo>
                    <a:pt x="2" y="1231"/>
                    <a:pt x="2" y="1231"/>
                    <a:pt x="2" y="1231"/>
                  </a:cubicBezTo>
                  <a:cubicBezTo>
                    <a:pt x="2" y="1276"/>
                    <a:pt x="38" y="1312"/>
                    <a:pt x="83" y="1312"/>
                  </a:cubicBezTo>
                  <a:cubicBezTo>
                    <a:pt x="583" y="1312"/>
                    <a:pt x="583" y="1312"/>
                    <a:pt x="583" y="1312"/>
                  </a:cubicBezTo>
                  <a:cubicBezTo>
                    <a:pt x="628" y="1312"/>
                    <a:pt x="664" y="1276"/>
                    <a:pt x="664" y="1231"/>
                  </a:cubicBezTo>
                  <a:cubicBezTo>
                    <a:pt x="664" y="83"/>
                    <a:pt x="664" y="83"/>
                    <a:pt x="664" y="83"/>
                  </a:cubicBezTo>
                  <a:cubicBezTo>
                    <a:pt x="664" y="38"/>
                    <a:pt x="628" y="2"/>
                    <a:pt x="583" y="2"/>
                  </a:cubicBezTo>
                  <a:lnTo>
                    <a:pt x="83" y="2"/>
                  </a:lnTo>
                  <a:close/>
                </a:path>
              </a:pathLst>
            </a:custGeom>
            <a:solidFill>
              <a:srgbClr val="E0DF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42" name="Freeform 8">
              <a:extLst>
                <a:ext uri="{FF2B5EF4-FFF2-40B4-BE49-F238E27FC236}">
                  <a16:creationId xmlns:a16="http://schemas.microsoft.com/office/drawing/2014/main" id="{94961982-5118-4F0E-ADCC-B28CFF2D19CA}"/>
                </a:ext>
              </a:extLst>
            </p:cNvPr>
            <p:cNvSpPr>
              <a:spLocks/>
            </p:cNvSpPr>
            <p:nvPr/>
          </p:nvSpPr>
          <p:spPr bwMode="auto">
            <a:xfrm>
              <a:off x="-2030585" y="-4679751"/>
              <a:ext cx="393700" cy="73025"/>
            </a:xfrm>
            <a:custGeom>
              <a:avLst/>
              <a:gdLst>
                <a:gd name="T0" fmla="*/ 74 w 81"/>
                <a:gd name="T1" fmla="*/ 0 h 15"/>
                <a:gd name="T2" fmla="*/ 7 w 81"/>
                <a:gd name="T3" fmla="*/ 0 h 15"/>
                <a:gd name="T4" fmla="*/ 0 w 81"/>
                <a:gd name="T5" fmla="*/ 7 h 15"/>
                <a:gd name="T6" fmla="*/ 7 w 81"/>
                <a:gd name="T7" fmla="*/ 15 h 15"/>
                <a:gd name="T8" fmla="*/ 74 w 81"/>
                <a:gd name="T9" fmla="*/ 15 h 15"/>
                <a:gd name="T10" fmla="*/ 81 w 81"/>
                <a:gd name="T11" fmla="*/ 7 h 15"/>
                <a:gd name="T12" fmla="*/ 74 w 81"/>
                <a:gd name="T13" fmla="*/ 0 h 15"/>
              </a:gdLst>
              <a:ahLst/>
              <a:cxnLst>
                <a:cxn ang="0">
                  <a:pos x="T0" y="T1"/>
                </a:cxn>
                <a:cxn ang="0">
                  <a:pos x="T2" y="T3"/>
                </a:cxn>
                <a:cxn ang="0">
                  <a:pos x="T4" y="T5"/>
                </a:cxn>
                <a:cxn ang="0">
                  <a:pos x="T6" y="T7"/>
                </a:cxn>
                <a:cxn ang="0">
                  <a:pos x="T8" y="T9"/>
                </a:cxn>
                <a:cxn ang="0">
                  <a:pos x="T10" y="T11"/>
                </a:cxn>
                <a:cxn ang="0">
                  <a:pos x="T12" y="T13"/>
                </a:cxn>
              </a:cxnLst>
              <a:rect l="0" t="0" r="r" b="b"/>
              <a:pathLst>
                <a:path w="81" h="15">
                  <a:moveTo>
                    <a:pt x="74" y="0"/>
                  </a:moveTo>
                  <a:cubicBezTo>
                    <a:pt x="7" y="0"/>
                    <a:pt x="7" y="0"/>
                    <a:pt x="7" y="0"/>
                  </a:cubicBezTo>
                  <a:cubicBezTo>
                    <a:pt x="3" y="0"/>
                    <a:pt x="0" y="3"/>
                    <a:pt x="0" y="7"/>
                  </a:cubicBezTo>
                  <a:cubicBezTo>
                    <a:pt x="0" y="11"/>
                    <a:pt x="3" y="15"/>
                    <a:pt x="7" y="15"/>
                  </a:cubicBezTo>
                  <a:cubicBezTo>
                    <a:pt x="74" y="15"/>
                    <a:pt x="74" y="15"/>
                    <a:pt x="74" y="15"/>
                  </a:cubicBezTo>
                  <a:cubicBezTo>
                    <a:pt x="78" y="15"/>
                    <a:pt x="81" y="11"/>
                    <a:pt x="81" y="7"/>
                  </a:cubicBezTo>
                  <a:cubicBezTo>
                    <a:pt x="81" y="3"/>
                    <a:pt x="78" y="0"/>
                    <a:pt x="74" y="0"/>
                  </a:cubicBezTo>
                  <a:close/>
                </a:path>
              </a:pathLst>
            </a:cu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43" name="Freeform 9">
              <a:extLst>
                <a:ext uri="{FF2B5EF4-FFF2-40B4-BE49-F238E27FC236}">
                  <a16:creationId xmlns:a16="http://schemas.microsoft.com/office/drawing/2014/main" id="{D62F9C2A-CE97-4FD1-9434-6BB4C498B010}"/>
                </a:ext>
              </a:extLst>
            </p:cNvPr>
            <p:cNvSpPr>
              <a:spLocks/>
            </p:cNvSpPr>
            <p:nvPr/>
          </p:nvSpPr>
          <p:spPr bwMode="auto">
            <a:xfrm>
              <a:off x="-3543473" y="-3463726"/>
              <a:ext cx="28575" cy="388938"/>
            </a:xfrm>
            <a:custGeom>
              <a:avLst/>
              <a:gdLst>
                <a:gd name="T0" fmla="*/ 0 w 6"/>
                <a:gd name="T1" fmla="*/ 4 h 80"/>
                <a:gd name="T2" fmla="*/ 0 w 6"/>
                <a:gd name="T3" fmla="*/ 76 h 80"/>
                <a:gd name="T4" fmla="*/ 5 w 6"/>
                <a:gd name="T5" fmla="*/ 80 h 80"/>
                <a:gd name="T6" fmla="*/ 6 w 6"/>
                <a:gd name="T7" fmla="*/ 80 h 80"/>
                <a:gd name="T8" fmla="*/ 6 w 6"/>
                <a:gd name="T9" fmla="*/ 0 h 80"/>
                <a:gd name="T10" fmla="*/ 5 w 6"/>
                <a:gd name="T11" fmla="*/ 0 h 80"/>
                <a:gd name="T12" fmla="*/ 0 w 6"/>
                <a:gd name="T13" fmla="*/ 4 h 80"/>
              </a:gdLst>
              <a:ahLst/>
              <a:cxnLst>
                <a:cxn ang="0">
                  <a:pos x="T0" y="T1"/>
                </a:cxn>
                <a:cxn ang="0">
                  <a:pos x="T2" y="T3"/>
                </a:cxn>
                <a:cxn ang="0">
                  <a:pos x="T4" y="T5"/>
                </a:cxn>
                <a:cxn ang="0">
                  <a:pos x="T6" y="T7"/>
                </a:cxn>
                <a:cxn ang="0">
                  <a:pos x="T8" y="T9"/>
                </a:cxn>
                <a:cxn ang="0">
                  <a:pos x="T10" y="T11"/>
                </a:cxn>
                <a:cxn ang="0">
                  <a:pos x="T12" y="T13"/>
                </a:cxn>
              </a:cxnLst>
              <a:rect l="0" t="0" r="r" b="b"/>
              <a:pathLst>
                <a:path w="6" h="80">
                  <a:moveTo>
                    <a:pt x="0" y="4"/>
                  </a:moveTo>
                  <a:cubicBezTo>
                    <a:pt x="0" y="76"/>
                    <a:pt x="0" y="76"/>
                    <a:pt x="0" y="76"/>
                  </a:cubicBezTo>
                  <a:cubicBezTo>
                    <a:pt x="0" y="78"/>
                    <a:pt x="2" y="80"/>
                    <a:pt x="5" y="80"/>
                  </a:cubicBezTo>
                  <a:cubicBezTo>
                    <a:pt x="6" y="80"/>
                    <a:pt x="6" y="80"/>
                    <a:pt x="6" y="80"/>
                  </a:cubicBezTo>
                  <a:cubicBezTo>
                    <a:pt x="6" y="0"/>
                    <a:pt x="6" y="0"/>
                    <a:pt x="6" y="0"/>
                  </a:cubicBezTo>
                  <a:cubicBezTo>
                    <a:pt x="5" y="0"/>
                    <a:pt x="5" y="0"/>
                    <a:pt x="5" y="0"/>
                  </a:cubicBezTo>
                  <a:cubicBezTo>
                    <a:pt x="2" y="0"/>
                    <a:pt x="0" y="2"/>
                    <a:pt x="0" y="4"/>
                  </a:cubicBezTo>
                  <a:close/>
                </a:path>
              </a:pathLst>
            </a:custGeom>
            <a:solidFill>
              <a:srgbClr val="DEDD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44" name="Freeform 10">
              <a:extLst>
                <a:ext uri="{FF2B5EF4-FFF2-40B4-BE49-F238E27FC236}">
                  <a16:creationId xmlns:a16="http://schemas.microsoft.com/office/drawing/2014/main" id="{C449D64C-DD1B-4971-9128-876E7B5B1B79}"/>
                </a:ext>
              </a:extLst>
            </p:cNvPr>
            <p:cNvSpPr>
              <a:spLocks/>
            </p:cNvSpPr>
            <p:nvPr/>
          </p:nvSpPr>
          <p:spPr bwMode="auto">
            <a:xfrm>
              <a:off x="-3543473" y="-3916164"/>
              <a:ext cx="28575" cy="209550"/>
            </a:xfrm>
            <a:custGeom>
              <a:avLst/>
              <a:gdLst>
                <a:gd name="T0" fmla="*/ 5 w 6"/>
                <a:gd name="T1" fmla="*/ 0 h 43"/>
                <a:gd name="T2" fmla="*/ 0 w 6"/>
                <a:gd name="T3" fmla="*/ 4 h 43"/>
                <a:gd name="T4" fmla="*/ 0 w 6"/>
                <a:gd name="T5" fmla="*/ 39 h 43"/>
                <a:gd name="T6" fmla="*/ 5 w 6"/>
                <a:gd name="T7" fmla="*/ 43 h 43"/>
                <a:gd name="T8" fmla="*/ 6 w 6"/>
                <a:gd name="T9" fmla="*/ 43 h 43"/>
                <a:gd name="T10" fmla="*/ 6 w 6"/>
                <a:gd name="T11" fmla="*/ 0 h 43"/>
                <a:gd name="T12" fmla="*/ 5 w 6"/>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6" h="43">
                  <a:moveTo>
                    <a:pt x="5" y="0"/>
                  </a:moveTo>
                  <a:cubicBezTo>
                    <a:pt x="2" y="0"/>
                    <a:pt x="0" y="2"/>
                    <a:pt x="0" y="4"/>
                  </a:cubicBezTo>
                  <a:cubicBezTo>
                    <a:pt x="0" y="39"/>
                    <a:pt x="0" y="39"/>
                    <a:pt x="0" y="39"/>
                  </a:cubicBezTo>
                  <a:cubicBezTo>
                    <a:pt x="0" y="42"/>
                    <a:pt x="2" y="43"/>
                    <a:pt x="5" y="43"/>
                  </a:cubicBezTo>
                  <a:cubicBezTo>
                    <a:pt x="6" y="43"/>
                    <a:pt x="6" y="43"/>
                    <a:pt x="6" y="43"/>
                  </a:cubicBezTo>
                  <a:cubicBezTo>
                    <a:pt x="6" y="0"/>
                    <a:pt x="6" y="0"/>
                    <a:pt x="6" y="0"/>
                  </a:cubicBezTo>
                  <a:lnTo>
                    <a:pt x="5" y="0"/>
                  </a:lnTo>
                  <a:close/>
                </a:path>
              </a:pathLst>
            </a:custGeom>
            <a:solidFill>
              <a:srgbClr val="DEDD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45" name="Freeform 11">
              <a:extLst>
                <a:ext uri="{FF2B5EF4-FFF2-40B4-BE49-F238E27FC236}">
                  <a16:creationId xmlns:a16="http://schemas.microsoft.com/office/drawing/2014/main" id="{79519FD3-EF58-41B2-9CE3-019F0D221708}"/>
                </a:ext>
              </a:extLst>
            </p:cNvPr>
            <p:cNvSpPr>
              <a:spLocks/>
            </p:cNvSpPr>
            <p:nvPr/>
          </p:nvSpPr>
          <p:spPr bwMode="auto">
            <a:xfrm>
              <a:off x="-3543473" y="-2943026"/>
              <a:ext cx="28575" cy="388938"/>
            </a:xfrm>
            <a:custGeom>
              <a:avLst/>
              <a:gdLst>
                <a:gd name="T0" fmla="*/ 0 w 6"/>
                <a:gd name="T1" fmla="*/ 4 h 80"/>
                <a:gd name="T2" fmla="*/ 0 w 6"/>
                <a:gd name="T3" fmla="*/ 76 h 80"/>
                <a:gd name="T4" fmla="*/ 5 w 6"/>
                <a:gd name="T5" fmla="*/ 80 h 80"/>
                <a:gd name="T6" fmla="*/ 6 w 6"/>
                <a:gd name="T7" fmla="*/ 80 h 80"/>
                <a:gd name="T8" fmla="*/ 6 w 6"/>
                <a:gd name="T9" fmla="*/ 0 h 80"/>
                <a:gd name="T10" fmla="*/ 5 w 6"/>
                <a:gd name="T11" fmla="*/ 0 h 80"/>
                <a:gd name="T12" fmla="*/ 0 w 6"/>
                <a:gd name="T13" fmla="*/ 4 h 80"/>
              </a:gdLst>
              <a:ahLst/>
              <a:cxnLst>
                <a:cxn ang="0">
                  <a:pos x="T0" y="T1"/>
                </a:cxn>
                <a:cxn ang="0">
                  <a:pos x="T2" y="T3"/>
                </a:cxn>
                <a:cxn ang="0">
                  <a:pos x="T4" y="T5"/>
                </a:cxn>
                <a:cxn ang="0">
                  <a:pos x="T6" y="T7"/>
                </a:cxn>
                <a:cxn ang="0">
                  <a:pos x="T8" y="T9"/>
                </a:cxn>
                <a:cxn ang="0">
                  <a:pos x="T10" y="T11"/>
                </a:cxn>
                <a:cxn ang="0">
                  <a:pos x="T12" y="T13"/>
                </a:cxn>
              </a:cxnLst>
              <a:rect l="0" t="0" r="r" b="b"/>
              <a:pathLst>
                <a:path w="6" h="80">
                  <a:moveTo>
                    <a:pt x="0" y="4"/>
                  </a:moveTo>
                  <a:cubicBezTo>
                    <a:pt x="0" y="76"/>
                    <a:pt x="0" y="76"/>
                    <a:pt x="0" y="76"/>
                  </a:cubicBezTo>
                  <a:cubicBezTo>
                    <a:pt x="0" y="78"/>
                    <a:pt x="2" y="80"/>
                    <a:pt x="5" y="80"/>
                  </a:cubicBezTo>
                  <a:cubicBezTo>
                    <a:pt x="6" y="80"/>
                    <a:pt x="6" y="80"/>
                    <a:pt x="6" y="80"/>
                  </a:cubicBezTo>
                  <a:cubicBezTo>
                    <a:pt x="6" y="0"/>
                    <a:pt x="6" y="0"/>
                    <a:pt x="6" y="0"/>
                  </a:cubicBezTo>
                  <a:cubicBezTo>
                    <a:pt x="5" y="0"/>
                    <a:pt x="5" y="0"/>
                    <a:pt x="5" y="0"/>
                  </a:cubicBezTo>
                  <a:cubicBezTo>
                    <a:pt x="2" y="0"/>
                    <a:pt x="0" y="2"/>
                    <a:pt x="0" y="4"/>
                  </a:cubicBezTo>
                  <a:close/>
                </a:path>
              </a:pathLst>
            </a:custGeom>
            <a:solidFill>
              <a:srgbClr val="DEDD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46" name="Freeform 12">
              <a:extLst>
                <a:ext uri="{FF2B5EF4-FFF2-40B4-BE49-F238E27FC236}">
                  <a16:creationId xmlns:a16="http://schemas.microsoft.com/office/drawing/2014/main" id="{5E882684-2DE3-4911-8AD7-CB70AADC6A14}"/>
                </a:ext>
              </a:extLst>
            </p:cNvPr>
            <p:cNvSpPr>
              <a:spLocks/>
            </p:cNvSpPr>
            <p:nvPr/>
          </p:nvSpPr>
          <p:spPr bwMode="auto">
            <a:xfrm>
              <a:off x="-3514898" y="1141611"/>
              <a:ext cx="3357563" cy="492125"/>
            </a:xfrm>
            <a:custGeom>
              <a:avLst/>
              <a:gdLst>
                <a:gd name="T0" fmla="*/ 595 w 690"/>
                <a:gd name="T1" fmla="*/ 95 h 101"/>
                <a:gd name="T2" fmla="*/ 95 w 690"/>
                <a:gd name="T3" fmla="*/ 95 h 101"/>
                <a:gd name="T4" fmla="*/ 0 w 690"/>
                <a:gd name="T5" fmla="*/ 0 h 101"/>
                <a:gd name="T6" fmla="*/ 0 w 690"/>
                <a:gd name="T7" fmla="*/ 6 h 101"/>
                <a:gd name="T8" fmla="*/ 95 w 690"/>
                <a:gd name="T9" fmla="*/ 101 h 101"/>
                <a:gd name="T10" fmla="*/ 595 w 690"/>
                <a:gd name="T11" fmla="*/ 101 h 101"/>
                <a:gd name="T12" fmla="*/ 690 w 690"/>
                <a:gd name="T13" fmla="*/ 6 h 101"/>
                <a:gd name="T14" fmla="*/ 690 w 690"/>
                <a:gd name="T15" fmla="*/ 0 h 101"/>
                <a:gd name="T16" fmla="*/ 595 w 690"/>
                <a:gd name="T17" fmla="*/ 9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0" h="101">
                  <a:moveTo>
                    <a:pt x="595" y="95"/>
                  </a:moveTo>
                  <a:cubicBezTo>
                    <a:pt x="95" y="95"/>
                    <a:pt x="95" y="95"/>
                    <a:pt x="95" y="95"/>
                  </a:cubicBezTo>
                  <a:cubicBezTo>
                    <a:pt x="43" y="95"/>
                    <a:pt x="0" y="53"/>
                    <a:pt x="0" y="0"/>
                  </a:cubicBezTo>
                  <a:cubicBezTo>
                    <a:pt x="0" y="6"/>
                    <a:pt x="0" y="6"/>
                    <a:pt x="0" y="6"/>
                  </a:cubicBezTo>
                  <a:cubicBezTo>
                    <a:pt x="0" y="59"/>
                    <a:pt x="43" y="101"/>
                    <a:pt x="95" y="101"/>
                  </a:cubicBezTo>
                  <a:cubicBezTo>
                    <a:pt x="595" y="101"/>
                    <a:pt x="595" y="101"/>
                    <a:pt x="595" y="101"/>
                  </a:cubicBezTo>
                  <a:cubicBezTo>
                    <a:pt x="648" y="101"/>
                    <a:pt x="690" y="59"/>
                    <a:pt x="690" y="6"/>
                  </a:cubicBezTo>
                  <a:cubicBezTo>
                    <a:pt x="690" y="0"/>
                    <a:pt x="690" y="0"/>
                    <a:pt x="690" y="0"/>
                  </a:cubicBezTo>
                  <a:cubicBezTo>
                    <a:pt x="690" y="53"/>
                    <a:pt x="648" y="95"/>
                    <a:pt x="595" y="95"/>
                  </a:cubicBezTo>
                  <a:close/>
                </a:path>
              </a:pathLst>
            </a:custGeom>
            <a:solidFill>
              <a:srgbClr val="CECE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47" name="Freeform 13">
              <a:extLst>
                <a:ext uri="{FF2B5EF4-FFF2-40B4-BE49-F238E27FC236}">
                  <a16:creationId xmlns:a16="http://schemas.microsoft.com/office/drawing/2014/main" id="{56907144-ED6A-420E-9C65-7C651E4CE586}"/>
                </a:ext>
              </a:extLst>
            </p:cNvPr>
            <p:cNvSpPr>
              <a:spLocks/>
            </p:cNvSpPr>
            <p:nvPr/>
          </p:nvSpPr>
          <p:spPr bwMode="auto">
            <a:xfrm>
              <a:off x="-3514898" y="-4875014"/>
              <a:ext cx="3357563" cy="492125"/>
            </a:xfrm>
            <a:custGeom>
              <a:avLst/>
              <a:gdLst>
                <a:gd name="T0" fmla="*/ 95 w 690"/>
                <a:gd name="T1" fmla="*/ 6 h 101"/>
                <a:gd name="T2" fmla="*/ 595 w 690"/>
                <a:gd name="T3" fmla="*/ 6 h 101"/>
                <a:gd name="T4" fmla="*/ 690 w 690"/>
                <a:gd name="T5" fmla="*/ 101 h 101"/>
                <a:gd name="T6" fmla="*/ 690 w 690"/>
                <a:gd name="T7" fmla="*/ 95 h 101"/>
                <a:gd name="T8" fmla="*/ 595 w 690"/>
                <a:gd name="T9" fmla="*/ 0 h 101"/>
                <a:gd name="T10" fmla="*/ 95 w 690"/>
                <a:gd name="T11" fmla="*/ 0 h 101"/>
                <a:gd name="T12" fmla="*/ 0 w 690"/>
                <a:gd name="T13" fmla="*/ 95 h 101"/>
                <a:gd name="T14" fmla="*/ 0 w 690"/>
                <a:gd name="T15" fmla="*/ 101 h 101"/>
                <a:gd name="T16" fmla="*/ 95 w 690"/>
                <a:gd name="T17" fmla="*/ 6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0" h="101">
                  <a:moveTo>
                    <a:pt x="95" y="6"/>
                  </a:moveTo>
                  <a:cubicBezTo>
                    <a:pt x="595" y="6"/>
                    <a:pt x="595" y="6"/>
                    <a:pt x="595" y="6"/>
                  </a:cubicBezTo>
                  <a:cubicBezTo>
                    <a:pt x="648" y="6"/>
                    <a:pt x="690" y="49"/>
                    <a:pt x="690" y="101"/>
                  </a:cubicBezTo>
                  <a:cubicBezTo>
                    <a:pt x="690" y="95"/>
                    <a:pt x="690" y="95"/>
                    <a:pt x="690" y="95"/>
                  </a:cubicBezTo>
                  <a:cubicBezTo>
                    <a:pt x="690" y="42"/>
                    <a:pt x="648" y="0"/>
                    <a:pt x="595" y="0"/>
                  </a:cubicBezTo>
                  <a:cubicBezTo>
                    <a:pt x="95" y="0"/>
                    <a:pt x="95" y="0"/>
                    <a:pt x="95" y="0"/>
                  </a:cubicBezTo>
                  <a:cubicBezTo>
                    <a:pt x="43" y="0"/>
                    <a:pt x="0" y="42"/>
                    <a:pt x="0" y="95"/>
                  </a:cubicBezTo>
                  <a:cubicBezTo>
                    <a:pt x="0" y="101"/>
                    <a:pt x="0" y="101"/>
                    <a:pt x="0" y="101"/>
                  </a:cubicBezTo>
                  <a:cubicBezTo>
                    <a:pt x="0" y="49"/>
                    <a:pt x="43" y="6"/>
                    <a:pt x="95" y="6"/>
                  </a:cubicBezTo>
                  <a:close/>
                </a:path>
              </a:pathLst>
            </a:custGeom>
            <a:solidFill>
              <a:srgbClr val="CECE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48" name="Freeform 14">
              <a:extLst>
                <a:ext uri="{FF2B5EF4-FFF2-40B4-BE49-F238E27FC236}">
                  <a16:creationId xmlns:a16="http://schemas.microsoft.com/office/drawing/2014/main" id="{CE700931-039B-4EE8-B5C7-9384120317F4}"/>
                </a:ext>
              </a:extLst>
            </p:cNvPr>
            <p:cNvSpPr>
              <a:spLocks/>
            </p:cNvSpPr>
            <p:nvPr/>
          </p:nvSpPr>
          <p:spPr bwMode="auto">
            <a:xfrm>
              <a:off x="-2030585" y="-4679751"/>
              <a:ext cx="393700" cy="44450"/>
            </a:xfrm>
            <a:custGeom>
              <a:avLst/>
              <a:gdLst>
                <a:gd name="T0" fmla="*/ 7 w 81"/>
                <a:gd name="T1" fmla="*/ 4 h 9"/>
                <a:gd name="T2" fmla="*/ 74 w 81"/>
                <a:gd name="T3" fmla="*/ 4 h 9"/>
                <a:gd name="T4" fmla="*/ 81 w 81"/>
                <a:gd name="T5" fmla="*/ 9 h 9"/>
                <a:gd name="T6" fmla="*/ 81 w 81"/>
                <a:gd name="T7" fmla="*/ 7 h 9"/>
                <a:gd name="T8" fmla="*/ 74 w 81"/>
                <a:gd name="T9" fmla="*/ 0 h 9"/>
                <a:gd name="T10" fmla="*/ 7 w 81"/>
                <a:gd name="T11" fmla="*/ 0 h 9"/>
                <a:gd name="T12" fmla="*/ 0 w 81"/>
                <a:gd name="T13" fmla="*/ 7 h 9"/>
                <a:gd name="T14" fmla="*/ 0 w 81"/>
                <a:gd name="T15" fmla="*/ 9 h 9"/>
                <a:gd name="T16" fmla="*/ 7 w 81"/>
                <a:gd name="T17" fmla="*/ 4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9">
                  <a:moveTo>
                    <a:pt x="7" y="4"/>
                  </a:moveTo>
                  <a:cubicBezTo>
                    <a:pt x="74" y="4"/>
                    <a:pt x="74" y="4"/>
                    <a:pt x="74" y="4"/>
                  </a:cubicBezTo>
                  <a:cubicBezTo>
                    <a:pt x="77" y="4"/>
                    <a:pt x="80" y="6"/>
                    <a:pt x="81" y="9"/>
                  </a:cubicBezTo>
                  <a:cubicBezTo>
                    <a:pt x="81" y="9"/>
                    <a:pt x="81" y="8"/>
                    <a:pt x="81" y="7"/>
                  </a:cubicBezTo>
                  <a:cubicBezTo>
                    <a:pt x="81" y="3"/>
                    <a:pt x="78" y="0"/>
                    <a:pt x="74" y="0"/>
                  </a:cubicBezTo>
                  <a:cubicBezTo>
                    <a:pt x="7" y="0"/>
                    <a:pt x="7" y="0"/>
                    <a:pt x="7" y="0"/>
                  </a:cubicBezTo>
                  <a:cubicBezTo>
                    <a:pt x="3" y="0"/>
                    <a:pt x="0" y="3"/>
                    <a:pt x="0" y="7"/>
                  </a:cubicBezTo>
                  <a:cubicBezTo>
                    <a:pt x="0" y="8"/>
                    <a:pt x="0" y="9"/>
                    <a:pt x="0" y="9"/>
                  </a:cubicBezTo>
                  <a:cubicBezTo>
                    <a:pt x="1" y="6"/>
                    <a:pt x="4" y="4"/>
                    <a:pt x="7" y="4"/>
                  </a:cubicBezTo>
                  <a:close/>
                </a:path>
              </a:pathLst>
            </a:custGeom>
            <a:solidFill>
              <a:srgbClr val="C4C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49" name="Oval 15">
              <a:extLst>
                <a:ext uri="{FF2B5EF4-FFF2-40B4-BE49-F238E27FC236}">
                  <a16:creationId xmlns:a16="http://schemas.microsoft.com/office/drawing/2014/main" id="{6DFDE3AE-A2A7-4F09-B762-9580DDE7D0BD}"/>
                </a:ext>
              </a:extLst>
            </p:cNvPr>
            <p:cNvSpPr>
              <a:spLocks noChangeArrowheads="1"/>
            </p:cNvSpPr>
            <p:nvPr/>
          </p:nvSpPr>
          <p:spPr bwMode="auto">
            <a:xfrm>
              <a:off x="-2214735" y="-4694039"/>
              <a:ext cx="101600" cy="101600"/>
            </a:xfrm>
            <a:prstGeom prst="ellipse">
              <a:avLst/>
            </a:pr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0" name="Oval 16">
              <a:extLst>
                <a:ext uri="{FF2B5EF4-FFF2-40B4-BE49-F238E27FC236}">
                  <a16:creationId xmlns:a16="http://schemas.microsoft.com/office/drawing/2014/main" id="{628887F6-BE83-4F5E-AEB8-7D3023EC95A7}"/>
                </a:ext>
              </a:extLst>
            </p:cNvPr>
            <p:cNvSpPr>
              <a:spLocks noChangeArrowheads="1"/>
            </p:cNvSpPr>
            <p:nvPr/>
          </p:nvSpPr>
          <p:spPr bwMode="auto">
            <a:xfrm>
              <a:off x="-2195685" y="-4674989"/>
              <a:ext cx="63500" cy="63500"/>
            </a:xfrm>
            <a:prstGeom prst="ellipse">
              <a:avLst/>
            </a:prstGeom>
            <a:solidFill>
              <a:srgbClr val="C4C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1" name="Oval 17">
              <a:extLst>
                <a:ext uri="{FF2B5EF4-FFF2-40B4-BE49-F238E27FC236}">
                  <a16:creationId xmlns:a16="http://schemas.microsoft.com/office/drawing/2014/main" id="{AA8EEC65-3940-4DAA-9294-F8A45E8B1BBC}"/>
                </a:ext>
              </a:extLst>
            </p:cNvPr>
            <p:cNvSpPr>
              <a:spLocks noChangeArrowheads="1"/>
            </p:cNvSpPr>
            <p:nvPr/>
          </p:nvSpPr>
          <p:spPr bwMode="auto">
            <a:xfrm>
              <a:off x="-2483023" y="-4714676"/>
              <a:ext cx="141288" cy="141288"/>
            </a:xfrm>
            <a:prstGeom prst="ellipse">
              <a:avLst/>
            </a:pr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2" name="Oval 18">
              <a:extLst>
                <a:ext uri="{FF2B5EF4-FFF2-40B4-BE49-F238E27FC236}">
                  <a16:creationId xmlns:a16="http://schemas.microsoft.com/office/drawing/2014/main" id="{7D1AEB6F-9324-4665-BFBE-ED12F918E64E}"/>
                </a:ext>
              </a:extLst>
            </p:cNvPr>
            <p:cNvSpPr>
              <a:spLocks noChangeArrowheads="1"/>
            </p:cNvSpPr>
            <p:nvPr/>
          </p:nvSpPr>
          <p:spPr bwMode="auto">
            <a:xfrm>
              <a:off x="-2459210" y="-4694039"/>
              <a:ext cx="98425" cy="101600"/>
            </a:xfrm>
            <a:prstGeom prst="ellipse">
              <a:avLst/>
            </a:prstGeom>
            <a:solidFill>
              <a:srgbClr val="C4C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3" name="Oval 19">
              <a:extLst>
                <a:ext uri="{FF2B5EF4-FFF2-40B4-BE49-F238E27FC236}">
                  <a16:creationId xmlns:a16="http://schemas.microsoft.com/office/drawing/2014/main" id="{656CBBB7-D0EA-4ABE-84F9-2F9149846D79}"/>
                </a:ext>
              </a:extLst>
            </p:cNvPr>
            <p:cNvSpPr>
              <a:spLocks noChangeArrowheads="1"/>
            </p:cNvSpPr>
            <p:nvPr/>
          </p:nvSpPr>
          <p:spPr bwMode="auto">
            <a:xfrm>
              <a:off x="-2433810" y="-4670226"/>
              <a:ext cx="47625" cy="53975"/>
            </a:xfrm>
            <a:prstGeom prst="ellipse">
              <a:avLst/>
            </a:prstGeom>
            <a:solidFill>
              <a:srgbClr val="AFAF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4" name="Oval 20">
              <a:extLst>
                <a:ext uri="{FF2B5EF4-FFF2-40B4-BE49-F238E27FC236}">
                  <a16:creationId xmlns:a16="http://schemas.microsoft.com/office/drawing/2014/main" id="{1AED02E3-DD77-4F1A-8FFD-54B143BDD27E}"/>
                </a:ext>
              </a:extLst>
            </p:cNvPr>
            <p:cNvSpPr>
              <a:spLocks noChangeArrowheads="1"/>
            </p:cNvSpPr>
            <p:nvPr/>
          </p:nvSpPr>
          <p:spPr bwMode="auto">
            <a:xfrm>
              <a:off x="-1559098" y="-4694039"/>
              <a:ext cx="107950" cy="101600"/>
            </a:xfrm>
            <a:prstGeom prst="ellipse">
              <a:avLst/>
            </a:pr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5" name="Oval 21">
              <a:extLst>
                <a:ext uri="{FF2B5EF4-FFF2-40B4-BE49-F238E27FC236}">
                  <a16:creationId xmlns:a16="http://schemas.microsoft.com/office/drawing/2014/main" id="{818BE702-4080-4EA3-9A50-B1437C165608}"/>
                </a:ext>
              </a:extLst>
            </p:cNvPr>
            <p:cNvSpPr>
              <a:spLocks noChangeArrowheads="1"/>
            </p:cNvSpPr>
            <p:nvPr/>
          </p:nvSpPr>
          <p:spPr bwMode="auto">
            <a:xfrm>
              <a:off x="-1535285" y="-4674989"/>
              <a:ext cx="63500" cy="63500"/>
            </a:xfrm>
            <a:prstGeom prst="ellipse">
              <a:avLst/>
            </a:prstGeom>
            <a:solidFill>
              <a:srgbClr val="C4C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6" name="Oval 22">
              <a:extLst>
                <a:ext uri="{FF2B5EF4-FFF2-40B4-BE49-F238E27FC236}">
                  <a16:creationId xmlns:a16="http://schemas.microsoft.com/office/drawing/2014/main" id="{73FE312A-A7FC-44BE-895D-4F64512F60F0}"/>
                </a:ext>
              </a:extLst>
            </p:cNvPr>
            <p:cNvSpPr>
              <a:spLocks noChangeArrowheads="1"/>
            </p:cNvSpPr>
            <p:nvPr/>
          </p:nvSpPr>
          <p:spPr bwMode="auto">
            <a:xfrm>
              <a:off x="-1330498" y="-4714676"/>
              <a:ext cx="141288" cy="141288"/>
            </a:xfrm>
            <a:prstGeom prst="ellipse">
              <a:avLst/>
            </a:pr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7" name="Oval 23">
              <a:extLst>
                <a:ext uri="{FF2B5EF4-FFF2-40B4-BE49-F238E27FC236}">
                  <a16:creationId xmlns:a16="http://schemas.microsoft.com/office/drawing/2014/main" id="{89FA5CF2-F9E5-4364-AC24-819CD7F5121D}"/>
                </a:ext>
              </a:extLst>
            </p:cNvPr>
            <p:cNvSpPr>
              <a:spLocks noChangeArrowheads="1"/>
            </p:cNvSpPr>
            <p:nvPr/>
          </p:nvSpPr>
          <p:spPr bwMode="auto">
            <a:xfrm>
              <a:off x="-1311448" y="-4694039"/>
              <a:ext cx="103188" cy="101600"/>
            </a:xfrm>
            <a:prstGeom prst="ellipse">
              <a:avLst/>
            </a:prstGeom>
            <a:solidFill>
              <a:srgbClr val="C4C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8" name="Oval 24">
              <a:extLst>
                <a:ext uri="{FF2B5EF4-FFF2-40B4-BE49-F238E27FC236}">
                  <a16:creationId xmlns:a16="http://schemas.microsoft.com/office/drawing/2014/main" id="{BFE21DBC-953B-45F5-BBA8-AA0BD233184F}"/>
                </a:ext>
              </a:extLst>
            </p:cNvPr>
            <p:cNvSpPr>
              <a:spLocks noChangeArrowheads="1"/>
            </p:cNvSpPr>
            <p:nvPr/>
          </p:nvSpPr>
          <p:spPr bwMode="auto">
            <a:xfrm>
              <a:off x="-1286048" y="-4670226"/>
              <a:ext cx="52388" cy="53975"/>
            </a:xfrm>
            <a:prstGeom prst="ellipse">
              <a:avLst/>
            </a:prstGeom>
            <a:solidFill>
              <a:srgbClr val="AFAF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9" name="Freeform 25">
              <a:extLst>
                <a:ext uri="{FF2B5EF4-FFF2-40B4-BE49-F238E27FC236}">
                  <a16:creationId xmlns:a16="http://schemas.microsoft.com/office/drawing/2014/main" id="{5D5E1193-0011-4885-8E0E-80D692A99D5D}"/>
                </a:ext>
              </a:extLst>
            </p:cNvPr>
            <p:cNvSpPr>
              <a:spLocks/>
            </p:cNvSpPr>
            <p:nvPr/>
          </p:nvSpPr>
          <p:spPr bwMode="auto">
            <a:xfrm>
              <a:off x="-3524423" y="-3916164"/>
              <a:ext cx="9525" cy="209550"/>
            </a:xfrm>
            <a:custGeom>
              <a:avLst/>
              <a:gdLst>
                <a:gd name="T0" fmla="*/ 0 w 2"/>
                <a:gd name="T1" fmla="*/ 0 h 43"/>
                <a:gd name="T2" fmla="*/ 0 w 2"/>
                <a:gd name="T3" fmla="*/ 43 h 43"/>
                <a:gd name="T4" fmla="*/ 1 w 2"/>
                <a:gd name="T5" fmla="*/ 43 h 43"/>
                <a:gd name="T6" fmla="*/ 2 w 2"/>
                <a:gd name="T7" fmla="*/ 43 h 43"/>
                <a:gd name="T8" fmla="*/ 2 w 2"/>
                <a:gd name="T9" fmla="*/ 0 h 43"/>
                <a:gd name="T10" fmla="*/ 1 w 2"/>
                <a:gd name="T11" fmla="*/ 0 h 43"/>
                <a:gd name="T12" fmla="*/ 0 w 2"/>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2" h="43">
                  <a:moveTo>
                    <a:pt x="0" y="0"/>
                  </a:moveTo>
                  <a:cubicBezTo>
                    <a:pt x="0" y="43"/>
                    <a:pt x="0" y="43"/>
                    <a:pt x="0" y="43"/>
                  </a:cubicBezTo>
                  <a:cubicBezTo>
                    <a:pt x="0" y="43"/>
                    <a:pt x="0" y="43"/>
                    <a:pt x="1" y="43"/>
                  </a:cubicBezTo>
                  <a:cubicBezTo>
                    <a:pt x="2" y="43"/>
                    <a:pt x="2" y="43"/>
                    <a:pt x="2" y="43"/>
                  </a:cubicBezTo>
                  <a:cubicBezTo>
                    <a:pt x="2" y="0"/>
                    <a:pt x="2" y="0"/>
                    <a:pt x="2" y="0"/>
                  </a:cubicBezTo>
                  <a:cubicBezTo>
                    <a:pt x="1" y="0"/>
                    <a:pt x="1" y="0"/>
                    <a:pt x="1" y="0"/>
                  </a:cubicBezTo>
                  <a:cubicBezTo>
                    <a:pt x="0" y="0"/>
                    <a:pt x="0" y="0"/>
                    <a:pt x="0" y="0"/>
                  </a:cubicBezTo>
                  <a:close/>
                </a:path>
              </a:pathLst>
            </a:custGeom>
            <a:solidFill>
              <a:srgbClr val="D3D2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60" name="Freeform 26">
              <a:extLst>
                <a:ext uri="{FF2B5EF4-FFF2-40B4-BE49-F238E27FC236}">
                  <a16:creationId xmlns:a16="http://schemas.microsoft.com/office/drawing/2014/main" id="{CC07D258-31B6-4033-A4C7-CEF3E449A4E8}"/>
                </a:ext>
              </a:extLst>
            </p:cNvPr>
            <p:cNvSpPr>
              <a:spLocks/>
            </p:cNvSpPr>
            <p:nvPr/>
          </p:nvSpPr>
          <p:spPr bwMode="auto">
            <a:xfrm>
              <a:off x="-3524423" y="-3463726"/>
              <a:ext cx="9525" cy="388938"/>
            </a:xfrm>
            <a:custGeom>
              <a:avLst/>
              <a:gdLst>
                <a:gd name="T0" fmla="*/ 0 w 2"/>
                <a:gd name="T1" fmla="*/ 0 h 80"/>
                <a:gd name="T2" fmla="*/ 0 w 2"/>
                <a:gd name="T3" fmla="*/ 80 h 80"/>
                <a:gd name="T4" fmla="*/ 1 w 2"/>
                <a:gd name="T5" fmla="*/ 80 h 80"/>
                <a:gd name="T6" fmla="*/ 2 w 2"/>
                <a:gd name="T7" fmla="*/ 80 h 80"/>
                <a:gd name="T8" fmla="*/ 2 w 2"/>
                <a:gd name="T9" fmla="*/ 0 h 80"/>
                <a:gd name="T10" fmla="*/ 1 w 2"/>
                <a:gd name="T11" fmla="*/ 0 h 80"/>
                <a:gd name="T12" fmla="*/ 0 w 2"/>
                <a:gd name="T13" fmla="*/ 0 h 80"/>
              </a:gdLst>
              <a:ahLst/>
              <a:cxnLst>
                <a:cxn ang="0">
                  <a:pos x="T0" y="T1"/>
                </a:cxn>
                <a:cxn ang="0">
                  <a:pos x="T2" y="T3"/>
                </a:cxn>
                <a:cxn ang="0">
                  <a:pos x="T4" y="T5"/>
                </a:cxn>
                <a:cxn ang="0">
                  <a:pos x="T6" y="T7"/>
                </a:cxn>
                <a:cxn ang="0">
                  <a:pos x="T8" y="T9"/>
                </a:cxn>
                <a:cxn ang="0">
                  <a:pos x="T10" y="T11"/>
                </a:cxn>
                <a:cxn ang="0">
                  <a:pos x="T12" y="T13"/>
                </a:cxn>
              </a:cxnLst>
              <a:rect l="0" t="0" r="r" b="b"/>
              <a:pathLst>
                <a:path w="2" h="80">
                  <a:moveTo>
                    <a:pt x="0" y="0"/>
                  </a:moveTo>
                  <a:cubicBezTo>
                    <a:pt x="0" y="80"/>
                    <a:pt x="0" y="80"/>
                    <a:pt x="0" y="80"/>
                  </a:cubicBezTo>
                  <a:cubicBezTo>
                    <a:pt x="0" y="80"/>
                    <a:pt x="0" y="80"/>
                    <a:pt x="1" y="80"/>
                  </a:cubicBezTo>
                  <a:cubicBezTo>
                    <a:pt x="2" y="80"/>
                    <a:pt x="2" y="80"/>
                    <a:pt x="2" y="80"/>
                  </a:cubicBezTo>
                  <a:cubicBezTo>
                    <a:pt x="2" y="0"/>
                    <a:pt x="2" y="0"/>
                    <a:pt x="2" y="0"/>
                  </a:cubicBezTo>
                  <a:cubicBezTo>
                    <a:pt x="1" y="0"/>
                    <a:pt x="1" y="0"/>
                    <a:pt x="1" y="0"/>
                  </a:cubicBezTo>
                  <a:cubicBezTo>
                    <a:pt x="0" y="0"/>
                    <a:pt x="0" y="0"/>
                    <a:pt x="0" y="0"/>
                  </a:cubicBezTo>
                  <a:close/>
                </a:path>
              </a:pathLst>
            </a:custGeom>
            <a:solidFill>
              <a:srgbClr val="D3D2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61" name="Freeform 27">
              <a:extLst>
                <a:ext uri="{FF2B5EF4-FFF2-40B4-BE49-F238E27FC236}">
                  <a16:creationId xmlns:a16="http://schemas.microsoft.com/office/drawing/2014/main" id="{FCAA5156-86D7-484B-BA60-6FF12522FBB3}"/>
                </a:ext>
              </a:extLst>
            </p:cNvPr>
            <p:cNvSpPr>
              <a:spLocks/>
            </p:cNvSpPr>
            <p:nvPr/>
          </p:nvSpPr>
          <p:spPr bwMode="auto">
            <a:xfrm>
              <a:off x="-3524423" y="-2943026"/>
              <a:ext cx="9525" cy="388938"/>
            </a:xfrm>
            <a:custGeom>
              <a:avLst/>
              <a:gdLst>
                <a:gd name="T0" fmla="*/ 0 w 2"/>
                <a:gd name="T1" fmla="*/ 0 h 80"/>
                <a:gd name="T2" fmla="*/ 0 w 2"/>
                <a:gd name="T3" fmla="*/ 80 h 80"/>
                <a:gd name="T4" fmla="*/ 1 w 2"/>
                <a:gd name="T5" fmla="*/ 80 h 80"/>
                <a:gd name="T6" fmla="*/ 2 w 2"/>
                <a:gd name="T7" fmla="*/ 80 h 80"/>
                <a:gd name="T8" fmla="*/ 2 w 2"/>
                <a:gd name="T9" fmla="*/ 0 h 80"/>
                <a:gd name="T10" fmla="*/ 1 w 2"/>
                <a:gd name="T11" fmla="*/ 0 h 80"/>
                <a:gd name="T12" fmla="*/ 0 w 2"/>
                <a:gd name="T13" fmla="*/ 0 h 80"/>
              </a:gdLst>
              <a:ahLst/>
              <a:cxnLst>
                <a:cxn ang="0">
                  <a:pos x="T0" y="T1"/>
                </a:cxn>
                <a:cxn ang="0">
                  <a:pos x="T2" y="T3"/>
                </a:cxn>
                <a:cxn ang="0">
                  <a:pos x="T4" y="T5"/>
                </a:cxn>
                <a:cxn ang="0">
                  <a:pos x="T6" y="T7"/>
                </a:cxn>
                <a:cxn ang="0">
                  <a:pos x="T8" y="T9"/>
                </a:cxn>
                <a:cxn ang="0">
                  <a:pos x="T10" y="T11"/>
                </a:cxn>
                <a:cxn ang="0">
                  <a:pos x="T12" y="T13"/>
                </a:cxn>
              </a:cxnLst>
              <a:rect l="0" t="0" r="r" b="b"/>
              <a:pathLst>
                <a:path w="2" h="80">
                  <a:moveTo>
                    <a:pt x="0" y="0"/>
                  </a:moveTo>
                  <a:cubicBezTo>
                    <a:pt x="0" y="80"/>
                    <a:pt x="0" y="80"/>
                    <a:pt x="0" y="80"/>
                  </a:cubicBezTo>
                  <a:cubicBezTo>
                    <a:pt x="0" y="80"/>
                    <a:pt x="0" y="80"/>
                    <a:pt x="1" y="80"/>
                  </a:cubicBezTo>
                  <a:cubicBezTo>
                    <a:pt x="2" y="80"/>
                    <a:pt x="2" y="80"/>
                    <a:pt x="2" y="80"/>
                  </a:cubicBezTo>
                  <a:cubicBezTo>
                    <a:pt x="2" y="0"/>
                    <a:pt x="2" y="0"/>
                    <a:pt x="2" y="0"/>
                  </a:cubicBezTo>
                  <a:cubicBezTo>
                    <a:pt x="1" y="0"/>
                    <a:pt x="1" y="0"/>
                    <a:pt x="1" y="0"/>
                  </a:cubicBezTo>
                  <a:cubicBezTo>
                    <a:pt x="0" y="0"/>
                    <a:pt x="0" y="0"/>
                    <a:pt x="0" y="0"/>
                  </a:cubicBezTo>
                  <a:close/>
                </a:path>
              </a:pathLst>
            </a:custGeom>
            <a:solidFill>
              <a:srgbClr val="D3D2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62" name="Freeform 28">
              <a:extLst>
                <a:ext uri="{FF2B5EF4-FFF2-40B4-BE49-F238E27FC236}">
                  <a16:creationId xmlns:a16="http://schemas.microsoft.com/office/drawing/2014/main" id="{B19BF702-BF15-45D8-872C-F1C0AE11C089}"/>
                </a:ext>
              </a:extLst>
            </p:cNvPr>
            <p:cNvSpPr>
              <a:spLocks/>
            </p:cNvSpPr>
            <p:nvPr/>
          </p:nvSpPr>
          <p:spPr bwMode="auto">
            <a:xfrm>
              <a:off x="-157335" y="-3089076"/>
              <a:ext cx="28575" cy="787400"/>
            </a:xfrm>
            <a:custGeom>
              <a:avLst/>
              <a:gdLst>
                <a:gd name="T0" fmla="*/ 6 w 6"/>
                <a:gd name="T1" fmla="*/ 158 h 162"/>
                <a:gd name="T2" fmla="*/ 6 w 6"/>
                <a:gd name="T3" fmla="*/ 4 h 162"/>
                <a:gd name="T4" fmla="*/ 2 w 6"/>
                <a:gd name="T5" fmla="*/ 0 h 162"/>
                <a:gd name="T6" fmla="*/ 0 w 6"/>
                <a:gd name="T7" fmla="*/ 0 h 162"/>
                <a:gd name="T8" fmla="*/ 0 w 6"/>
                <a:gd name="T9" fmla="*/ 162 h 162"/>
                <a:gd name="T10" fmla="*/ 2 w 6"/>
                <a:gd name="T11" fmla="*/ 162 h 162"/>
                <a:gd name="T12" fmla="*/ 6 w 6"/>
                <a:gd name="T13" fmla="*/ 158 h 162"/>
              </a:gdLst>
              <a:ahLst/>
              <a:cxnLst>
                <a:cxn ang="0">
                  <a:pos x="T0" y="T1"/>
                </a:cxn>
                <a:cxn ang="0">
                  <a:pos x="T2" y="T3"/>
                </a:cxn>
                <a:cxn ang="0">
                  <a:pos x="T4" y="T5"/>
                </a:cxn>
                <a:cxn ang="0">
                  <a:pos x="T6" y="T7"/>
                </a:cxn>
                <a:cxn ang="0">
                  <a:pos x="T8" y="T9"/>
                </a:cxn>
                <a:cxn ang="0">
                  <a:pos x="T10" y="T11"/>
                </a:cxn>
                <a:cxn ang="0">
                  <a:pos x="T12" y="T13"/>
                </a:cxn>
              </a:cxnLst>
              <a:rect l="0" t="0" r="r" b="b"/>
              <a:pathLst>
                <a:path w="6" h="162">
                  <a:moveTo>
                    <a:pt x="6" y="158"/>
                  </a:moveTo>
                  <a:cubicBezTo>
                    <a:pt x="6" y="4"/>
                    <a:pt x="6" y="4"/>
                    <a:pt x="6" y="4"/>
                  </a:cubicBezTo>
                  <a:cubicBezTo>
                    <a:pt x="6" y="2"/>
                    <a:pt x="4" y="0"/>
                    <a:pt x="2" y="0"/>
                  </a:cubicBezTo>
                  <a:cubicBezTo>
                    <a:pt x="0" y="0"/>
                    <a:pt x="0" y="0"/>
                    <a:pt x="0" y="0"/>
                  </a:cubicBezTo>
                  <a:cubicBezTo>
                    <a:pt x="0" y="162"/>
                    <a:pt x="0" y="162"/>
                    <a:pt x="0" y="162"/>
                  </a:cubicBezTo>
                  <a:cubicBezTo>
                    <a:pt x="2" y="162"/>
                    <a:pt x="2" y="162"/>
                    <a:pt x="2" y="162"/>
                  </a:cubicBezTo>
                  <a:cubicBezTo>
                    <a:pt x="4" y="162"/>
                    <a:pt x="6" y="160"/>
                    <a:pt x="6" y="158"/>
                  </a:cubicBezTo>
                  <a:close/>
                </a:path>
              </a:pathLst>
            </a:custGeom>
            <a:solidFill>
              <a:srgbClr val="DEDD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63" name="Freeform 29">
              <a:extLst>
                <a:ext uri="{FF2B5EF4-FFF2-40B4-BE49-F238E27FC236}">
                  <a16:creationId xmlns:a16="http://schemas.microsoft.com/office/drawing/2014/main" id="{DDA1EAA4-CC5C-48D2-8ABD-E74BB7CDBB14}"/>
                </a:ext>
              </a:extLst>
            </p:cNvPr>
            <p:cNvSpPr>
              <a:spLocks/>
            </p:cNvSpPr>
            <p:nvPr/>
          </p:nvSpPr>
          <p:spPr bwMode="auto">
            <a:xfrm>
              <a:off x="-157335" y="-3089076"/>
              <a:ext cx="9525" cy="787400"/>
            </a:xfrm>
            <a:custGeom>
              <a:avLst/>
              <a:gdLst>
                <a:gd name="T0" fmla="*/ 2 w 2"/>
                <a:gd name="T1" fmla="*/ 162 h 162"/>
                <a:gd name="T2" fmla="*/ 2 w 2"/>
                <a:gd name="T3" fmla="*/ 0 h 162"/>
                <a:gd name="T4" fmla="*/ 2 w 2"/>
                <a:gd name="T5" fmla="*/ 0 h 162"/>
                <a:gd name="T6" fmla="*/ 0 w 2"/>
                <a:gd name="T7" fmla="*/ 0 h 162"/>
                <a:gd name="T8" fmla="*/ 0 w 2"/>
                <a:gd name="T9" fmla="*/ 162 h 162"/>
                <a:gd name="T10" fmla="*/ 2 w 2"/>
                <a:gd name="T11" fmla="*/ 162 h 162"/>
                <a:gd name="T12" fmla="*/ 2 w 2"/>
                <a:gd name="T13" fmla="*/ 162 h 162"/>
              </a:gdLst>
              <a:ahLst/>
              <a:cxnLst>
                <a:cxn ang="0">
                  <a:pos x="T0" y="T1"/>
                </a:cxn>
                <a:cxn ang="0">
                  <a:pos x="T2" y="T3"/>
                </a:cxn>
                <a:cxn ang="0">
                  <a:pos x="T4" y="T5"/>
                </a:cxn>
                <a:cxn ang="0">
                  <a:pos x="T6" y="T7"/>
                </a:cxn>
                <a:cxn ang="0">
                  <a:pos x="T8" y="T9"/>
                </a:cxn>
                <a:cxn ang="0">
                  <a:pos x="T10" y="T11"/>
                </a:cxn>
                <a:cxn ang="0">
                  <a:pos x="T12" y="T13"/>
                </a:cxn>
              </a:cxnLst>
              <a:rect l="0" t="0" r="r" b="b"/>
              <a:pathLst>
                <a:path w="2" h="162">
                  <a:moveTo>
                    <a:pt x="2" y="162"/>
                  </a:moveTo>
                  <a:cubicBezTo>
                    <a:pt x="2" y="0"/>
                    <a:pt x="2" y="0"/>
                    <a:pt x="2" y="0"/>
                  </a:cubicBezTo>
                  <a:cubicBezTo>
                    <a:pt x="2" y="0"/>
                    <a:pt x="2" y="0"/>
                    <a:pt x="2" y="0"/>
                  </a:cubicBezTo>
                  <a:cubicBezTo>
                    <a:pt x="0" y="0"/>
                    <a:pt x="0" y="0"/>
                    <a:pt x="0" y="0"/>
                  </a:cubicBezTo>
                  <a:cubicBezTo>
                    <a:pt x="0" y="162"/>
                    <a:pt x="0" y="162"/>
                    <a:pt x="0" y="162"/>
                  </a:cubicBezTo>
                  <a:cubicBezTo>
                    <a:pt x="2" y="162"/>
                    <a:pt x="2" y="162"/>
                    <a:pt x="2" y="162"/>
                  </a:cubicBezTo>
                  <a:cubicBezTo>
                    <a:pt x="2" y="162"/>
                    <a:pt x="2" y="162"/>
                    <a:pt x="2" y="162"/>
                  </a:cubicBezTo>
                  <a:close/>
                </a:path>
              </a:pathLst>
            </a:custGeom>
            <a:solidFill>
              <a:srgbClr val="D3D2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64" name="Rectangle 30">
              <a:extLst>
                <a:ext uri="{FF2B5EF4-FFF2-40B4-BE49-F238E27FC236}">
                  <a16:creationId xmlns:a16="http://schemas.microsoft.com/office/drawing/2014/main" id="{BA17427E-9906-437D-9F24-9E523C955E73}"/>
                </a:ext>
              </a:extLst>
            </p:cNvPr>
            <p:cNvSpPr>
              <a:spLocks noChangeArrowheads="1"/>
            </p:cNvSpPr>
            <p:nvPr/>
          </p:nvSpPr>
          <p:spPr bwMode="auto">
            <a:xfrm>
              <a:off x="-225598" y="766961"/>
              <a:ext cx="68263" cy="63500"/>
            </a:xfrm>
            <a:prstGeom prst="rect">
              <a:avLst/>
            </a:prstGeom>
            <a:solidFill>
              <a:srgbClr val="E0DF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65" name="Rectangle 31">
              <a:extLst>
                <a:ext uri="{FF2B5EF4-FFF2-40B4-BE49-F238E27FC236}">
                  <a16:creationId xmlns:a16="http://schemas.microsoft.com/office/drawing/2014/main" id="{54347A83-6763-4438-B9A0-205DB0E532EE}"/>
                </a:ext>
              </a:extLst>
            </p:cNvPr>
            <p:cNvSpPr>
              <a:spLocks noChangeArrowheads="1"/>
            </p:cNvSpPr>
            <p:nvPr/>
          </p:nvSpPr>
          <p:spPr bwMode="auto">
            <a:xfrm>
              <a:off x="-3514898" y="766961"/>
              <a:ext cx="68263" cy="63500"/>
            </a:xfrm>
            <a:prstGeom prst="rect">
              <a:avLst/>
            </a:prstGeom>
            <a:solidFill>
              <a:srgbClr val="E0DF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66" name="Rectangle 32">
              <a:extLst>
                <a:ext uri="{FF2B5EF4-FFF2-40B4-BE49-F238E27FC236}">
                  <a16:creationId xmlns:a16="http://schemas.microsoft.com/office/drawing/2014/main" id="{0DF1D394-6AE4-4EC0-9B21-4B05241E0C42}"/>
                </a:ext>
              </a:extLst>
            </p:cNvPr>
            <p:cNvSpPr>
              <a:spLocks noChangeArrowheads="1"/>
            </p:cNvSpPr>
            <p:nvPr/>
          </p:nvSpPr>
          <p:spPr bwMode="auto">
            <a:xfrm>
              <a:off x="-225598" y="-4125714"/>
              <a:ext cx="68263" cy="68263"/>
            </a:xfrm>
            <a:prstGeom prst="rect">
              <a:avLst/>
            </a:prstGeom>
            <a:solidFill>
              <a:srgbClr val="E0DF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67" name="Rectangle 33">
              <a:extLst>
                <a:ext uri="{FF2B5EF4-FFF2-40B4-BE49-F238E27FC236}">
                  <a16:creationId xmlns:a16="http://schemas.microsoft.com/office/drawing/2014/main" id="{B70D8AC7-1FC5-4FE7-A362-48F1E1D7E618}"/>
                </a:ext>
              </a:extLst>
            </p:cNvPr>
            <p:cNvSpPr>
              <a:spLocks noChangeArrowheads="1"/>
            </p:cNvSpPr>
            <p:nvPr/>
          </p:nvSpPr>
          <p:spPr bwMode="auto">
            <a:xfrm>
              <a:off x="-3514898" y="-4125714"/>
              <a:ext cx="68263" cy="68263"/>
            </a:xfrm>
            <a:prstGeom prst="rect">
              <a:avLst/>
            </a:prstGeom>
            <a:solidFill>
              <a:srgbClr val="E0DF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a:p>
          </p:txBody>
        </p:sp>
      </p:grpSp>
      <p:sp>
        <p:nvSpPr>
          <p:cNvPr id="68" name="Freeform 7">
            <a:extLst>
              <a:ext uri="{FF2B5EF4-FFF2-40B4-BE49-F238E27FC236}">
                <a16:creationId xmlns:a16="http://schemas.microsoft.com/office/drawing/2014/main" id="{1DF1D02E-FED7-46F9-9334-D8DD54766524}"/>
              </a:ext>
            </a:extLst>
          </p:cNvPr>
          <p:cNvSpPr>
            <a:spLocks noGrp="1"/>
          </p:cNvSpPr>
          <p:nvPr>
            <p:ph type="pic" sz="quarter" idx="29"/>
          </p:nvPr>
        </p:nvSpPr>
        <p:spPr bwMode="auto">
          <a:xfrm>
            <a:off x="4192338" y="719909"/>
            <a:ext cx="1841319" cy="3767506"/>
          </a:xfrm>
          <a:custGeom>
            <a:avLst/>
            <a:gdLst>
              <a:gd name="T0" fmla="*/ 562 w 624"/>
              <a:gd name="T1" fmla="*/ 0 h 1272"/>
              <a:gd name="T2" fmla="*/ 507 w 624"/>
              <a:gd name="T3" fmla="*/ 0 h 1272"/>
              <a:gd name="T4" fmla="*/ 477 w 624"/>
              <a:gd name="T5" fmla="*/ 20 h 1272"/>
              <a:gd name="T6" fmla="*/ 476 w 624"/>
              <a:gd name="T7" fmla="*/ 22 h 1272"/>
              <a:gd name="T8" fmla="*/ 447 w 624"/>
              <a:gd name="T9" fmla="*/ 42 h 1272"/>
              <a:gd name="T10" fmla="*/ 178 w 624"/>
              <a:gd name="T11" fmla="*/ 42 h 1272"/>
              <a:gd name="T12" fmla="*/ 148 w 624"/>
              <a:gd name="T13" fmla="*/ 22 h 1272"/>
              <a:gd name="T14" fmla="*/ 147 w 624"/>
              <a:gd name="T15" fmla="*/ 20 h 1272"/>
              <a:gd name="T16" fmla="*/ 118 w 624"/>
              <a:gd name="T17" fmla="*/ 0 h 1272"/>
              <a:gd name="T18" fmla="*/ 63 w 624"/>
              <a:gd name="T19" fmla="*/ 0 h 1272"/>
              <a:gd name="T20" fmla="*/ 17 w 624"/>
              <a:gd name="T21" fmla="*/ 20 h 1272"/>
              <a:gd name="T22" fmla="*/ 0 w 624"/>
              <a:gd name="T23" fmla="*/ 62 h 1272"/>
              <a:gd name="T24" fmla="*/ 0 w 624"/>
              <a:gd name="T25" fmla="*/ 1210 h 1272"/>
              <a:gd name="T26" fmla="*/ 18 w 624"/>
              <a:gd name="T27" fmla="*/ 1254 h 1272"/>
              <a:gd name="T28" fmla="*/ 62 w 624"/>
              <a:gd name="T29" fmla="*/ 1272 h 1272"/>
              <a:gd name="T30" fmla="*/ 562 w 624"/>
              <a:gd name="T31" fmla="*/ 1272 h 1272"/>
              <a:gd name="T32" fmla="*/ 624 w 624"/>
              <a:gd name="T33" fmla="*/ 1210 h 1272"/>
              <a:gd name="T34" fmla="*/ 624 w 624"/>
              <a:gd name="T35" fmla="*/ 62 h 1272"/>
              <a:gd name="T36" fmla="*/ 562 w 624"/>
              <a:gd name="T37" fmla="*/ 0 h 1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4" h="1272">
                <a:moveTo>
                  <a:pt x="562" y="0"/>
                </a:moveTo>
                <a:cubicBezTo>
                  <a:pt x="507" y="0"/>
                  <a:pt x="507" y="0"/>
                  <a:pt x="507" y="0"/>
                </a:cubicBezTo>
                <a:cubicBezTo>
                  <a:pt x="494" y="0"/>
                  <a:pt x="482" y="8"/>
                  <a:pt x="477" y="20"/>
                </a:cubicBezTo>
                <a:cubicBezTo>
                  <a:pt x="476" y="22"/>
                  <a:pt x="476" y="22"/>
                  <a:pt x="476" y="22"/>
                </a:cubicBezTo>
                <a:cubicBezTo>
                  <a:pt x="472" y="35"/>
                  <a:pt x="460" y="42"/>
                  <a:pt x="447" y="42"/>
                </a:cubicBezTo>
                <a:cubicBezTo>
                  <a:pt x="178" y="42"/>
                  <a:pt x="178" y="42"/>
                  <a:pt x="178" y="42"/>
                </a:cubicBezTo>
                <a:cubicBezTo>
                  <a:pt x="165" y="42"/>
                  <a:pt x="153" y="35"/>
                  <a:pt x="148" y="22"/>
                </a:cubicBezTo>
                <a:cubicBezTo>
                  <a:pt x="147" y="20"/>
                  <a:pt x="147" y="20"/>
                  <a:pt x="147" y="20"/>
                </a:cubicBezTo>
                <a:cubicBezTo>
                  <a:pt x="142" y="8"/>
                  <a:pt x="131" y="0"/>
                  <a:pt x="118" y="0"/>
                </a:cubicBezTo>
                <a:cubicBezTo>
                  <a:pt x="63" y="0"/>
                  <a:pt x="63" y="0"/>
                  <a:pt x="63" y="0"/>
                </a:cubicBezTo>
                <a:cubicBezTo>
                  <a:pt x="45" y="0"/>
                  <a:pt x="28" y="7"/>
                  <a:pt x="17" y="20"/>
                </a:cubicBezTo>
                <a:cubicBezTo>
                  <a:pt x="6" y="31"/>
                  <a:pt x="0" y="46"/>
                  <a:pt x="0" y="62"/>
                </a:cubicBezTo>
                <a:cubicBezTo>
                  <a:pt x="0" y="1210"/>
                  <a:pt x="0" y="1210"/>
                  <a:pt x="0" y="1210"/>
                </a:cubicBezTo>
                <a:cubicBezTo>
                  <a:pt x="0" y="1227"/>
                  <a:pt x="7" y="1243"/>
                  <a:pt x="18" y="1254"/>
                </a:cubicBezTo>
                <a:cubicBezTo>
                  <a:pt x="30" y="1266"/>
                  <a:pt x="46" y="1272"/>
                  <a:pt x="62" y="1272"/>
                </a:cubicBezTo>
                <a:cubicBezTo>
                  <a:pt x="562" y="1272"/>
                  <a:pt x="562" y="1272"/>
                  <a:pt x="562" y="1272"/>
                </a:cubicBezTo>
                <a:cubicBezTo>
                  <a:pt x="597" y="1272"/>
                  <a:pt x="624" y="1245"/>
                  <a:pt x="624" y="1210"/>
                </a:cubicBezTo>
                <a:cubicBezTo>
                  <a:pt x="624" y="62"/>
                  <a:pt x="624" y="62"/>
                  <a:pt x="624" y="62"/>
                </a:cubicBezTo>
                <a:cubicBezTo>
                  <a:pt x="624" y="28"/>
                  <a:pt x="597" y="0"/>
                  <a:pt x="562" y="0"/>
                </a:cubicBezTo>
                <a:close/>
              </a:path>
            </a:pathLst>
          </a:cu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a:defRPr lang="ru-RU" sz="300">
                <a:solidFill>
                  <a:schemeClr val="lt1"/>
                </a:solidFill>
              </a:defRPr>
            </a:lvl1pPr>
          </a:lstStyle>
          <a:p>
            <a:pPr lvl="0" algn="ctr"/>
            <a:endParaRPr lang="ru-RU"/>
          </a:p>
        </p:txBody>
      </p:sp>
    </p:spTree>
    <p:extLst>
      <p:ext uri="{BB962C8B-B14F-4D97-AF65-F5344CB8AC3E}">
        <p14:creationId xmlns:p14="http://schemas.microsoft.com/office/powerpoint/2010/main" val="29839621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7_Title with subtitle and content Layout">
    <p:spTree>
      <p:nvGrpSpPr>
        <p:cNvPr id="1" name=""/>
        <p:cNvGrpSpPr/>
        <p:nvPr/>
      </p:nvGrpSpPr>
      <p:grpSpPr>
        <a:xfrm>
          <a:off x="0" y="0"/>
          <a:ext cx="0" cy="0"/>
          <a:chOff x="0" y="0"/>
          <a:chExt cx="0" cy="0"/>
        </a:xfrm>
      </p:grpSpPr>
      <p:sp>
        <p:nvSpPr>
          <p:cNvPr id="99" name="Прямоугольник 21">
            <a:extLst>
              <a:ext uri="{FF2B5EF4-FFF2-40B4-BE49-F238E27FC236}">
                <a16:creationId xmlns:a16="http://schemas.microsoft.com/office/drawing/2014/main" id="{E32DE6B7-4D1A-4AE7-8EE0-654DE087BF65}"/>
              </a:ext>
            </a:extLst>
          </p:cNvPr>
          <p:cNvSpPr/>
          <p:nvPr userDrawn="1"/>
        </p:nvSpPr>
        <p:spPr>
          <a:xfrm>
            <a:off x="0" y="1270546"/>
            <a:ext cx="9144000" cy="3407194"/>
          </a:xfrm>
          <a:prstGeom prst="rect">
            <a:avLst/>
          </a:prstGeom>
          <a:solidFill>
            <a:srgbClr val="F9F5F1"/>
          </a:solidFill>
          <a:ln>
            <a:noFill/>
          </a:ln>
        </p:spPr>
        <p:style>
          <a:lnRef idx="2">
            <a:schemeClr val="accent1">
              <a:shade val="50000"/>
            </a:schemeClr>
          </a:lnRef>
          <a:fillRef idx="1">
            <a:schemeClr val="accent1"/>
          </a:fillRef>
          <a:effectRef idx="0">
            <a:schemeClr val="accent1"/>
          </a:effectRef>
          <a:fontRef idx="minor">
            <a:schemeClr val="lt1"/>
          </a:fontRef>
        </p:style>
        <p:txBody>
          <a:bodyPr lIns="34281" tIns="17140" rIns="34281" bIns="17140" rtlCol="0" anchor="ctr"/>
          <a:lstStyle/>
          <a:p>
            <a:pPr algn="ctr"/>
            <a:endParaRPr lang="ru-RU">
              <a:solidFill>
                <a:schemeClr val="bg1"/>
              </a:solidFill>
            </a:endParaRPr>
          </a:p>
        </p:txBody>
      </p:sp>
      <p:grpSp>
        <p:nvGrpSpPr>
          <p:cNvPr id="9" name="Группа 126">
            <a:extLst>
              <a:ext uri="{FF2B5EF4-FFF2-40B4-BE49-F238E27FC236}">
                <a16:creationId xmlns:a16="http://schemas.microsoft.com/office/drawing/2014/main" id="{A048296C-7F5D-463E-AC7F-FD26BAB620A2}"/>
              </a:ext>
            </a:extLst>
          </p:cNvPr>
          <p:cNvGrpSpPr/>
          <p:nvPr userDrawn="1"/>
        </p:nvGrpSpPr>
        <p:grpSpPr>
          <a:xfrm>
            <a:off x="6867105" y="978758"/>
            <a:ext cx="1812965" cy="3455499"/>
            <a:chOff x="-3543473" y="-4875014"/>
            <a:chExt cx="3414713" cy="6508750"/>
          </a:xfrm>
          <a:effectLst/>
        </p:grpSpPr>
        <p:sp>
          <p:nvSpPr>
            <p:cNvPr id="10" name="Freeform 5">
              <a:extLst>
                <a:ext uri="{FF2B5EF4-FFF2-40B4-BE49-F238E27FC236}">
                  <a16:creationId xmlns:a16="http://schemas.microsoft.com/office/drawing/2014/main" id="{053ECADC-E730-4638-8117-B5EFBC6C8B56}"/>
                </a:ext>
              </a:extLst>
            </p:cNvPr>
            <p:cNvSpPr>
              <a:spLocks/>
            </p:cNvSpPr>
            <p:nvPr/>
          </p:nvSpPr>
          <p:spPr bwMode="auto">
            <a:xfrm>
              <a:off x="-3514898" y="-4875014"/>
              <a:ext cx="3357563" cy="6508750"/>
            </a:xfrm>
            <a:custGeom>
              <a:avLst/>
              <a:gdLst>
                <a:gd name="T0" fmla="*/ 595 w 690"/>
                <a:gd name="T1" fmla="*/ 1338 h 1338"/>
                <a:gd name="T2" fmla="*/ 95 w 690"/>
                <a:gd name="T3" fmla="*/ 1338 h 1338"/>
                <a:gd name="T4" fmla="*/ 0 w 690"/>
                <a:gd name="T5" fmla="*/ 1243 h 1338"/>
                <a:gd name="T6" fmla="*/ 0 w 690"/>
                <a:gd name="T7" fmla="*/ 95 h 1338"/>
                <a:gd name="T8" fmla="*/ 95 w 690"/>
                <a:gd name="T9" fmla="*/ 0 h 1338"/>
                <a:gd name="T10" fmla="*/ 595 w 690"/>
                <a:gd name="T11" fmla="*/ 0 h 1338"/>
                <a:gd name="T12" fmla="*/ 690 w 690"/>
                <a:gd name="T13" fmla="*/ 95 h 1338"/>
                <a:gd name="T14" fmla="*/ 690 w 690"/>
                <a:gd name="T15" fmla="*/ 1243 h 1338"/>
                <a:gd name="T16" fmla="*/ 595 w 690"/>
                <a:gd name="T17" fmla="*/ 1338 h 1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0" h="1338">
                  <a:moveTo>
                    <a:pt x="595" y="1338"/>
                  </a:moveTo>
                  <a:cubicBezTo>
                    <a:pt x="95" y="1338"/>
                    <a:pt x="95" y="1338"/>
                    <a:pt x="95" y="1338"/>
                  </a:cubicBezTo>
                  <a:cubicBezTo>
                    <a:pt x="43" y="1338"/>
                    <a:pt x="0" y="1296"/>
                    <a:pt x="0" y="1243"/>
                  </a:cubicBezTo>
                  <a:cubicBezTo>
                    <a:pt x="0" y="95"/>
                    <a:pt x="0" y="95"/>
                    <a:pt x="0" y="95"/>
                  </a:cubicBezTo>
                  <a:cubicBezTo>
                    <a:pt x="0" y="42"/>
                    <a:pt x="43" y="0"/>
                    <a:pt x="95" y="0"/>
                  </a:cubicBezTo>
                  <a:cubicBezTo>
                    <a:pt x="595" y="0"/>
                    <a:pt x="595" y="0"/>
                    <a:pt x="595" y="0"/>
                  </a:cubicBezTo>
                  <a:cubicBezTo>
                    <a:pt x="648" y="0"/>
                    <a:pt x="690" y="42"/>
                    <a:pt x="690" y="95"/>
                  </a:cubicBezTo>
                  <a:cubicBezTo>
                    <a:pt x="690" y="1243"/>
                    <a:pt x="690" y="1243"/>
                    <a:pt x="690" y="1243"/>
                  </a:cubicBezTo>
                  <a:cubicBezTo>
                    <a:pt x="690" y="1296"/>
                    <a:pt x="648" y="1338"/>
                    <a:pt x="595" y="1338"/>
                  </a:cubicBez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1" name="Freeform 6">
              <a:extLst>
                <a:ext uri="{FF2B5EF4-FFF2-40B4-BE49-F238E27FC236}">
                  <a16:creationId xmlns:a16="http://schemas.microsoft.com/office/drawing/2014/main" id="{F92AA342-FDBF-4773-A864-2EC8A1B9018D}"/>
                </a:ext>
              </a:extLst>
            </p:cNvPr>
            <p:cNvSpPr>
              <a:spLocks noEditPoints="1"/>
            </p:cNvSpPr>
            <p:nvPr/>
          </p:nvSpPr>
          <p:spPr bwMode="auto">
            <a:xfrm>
              <a:off x="-3456160" y="-4816276"/>
              <a:ext cx="3240088" cy="6391275"/>
            </a:xfrm>
            <a:custGeom>
              <a:avLst/>
              <a:gdLst>
                <a:gd name="T0" fmla="*/ 583 w 666"/>
                <a:gd name="T1" fmla="*/ 1314 h 1314"/>
                <a:gd name="T2" fmla="*/ 83 w 666"/>
                <a:gd name="T3" fmla="*/ 1314 h 1314"/>
                <a:gd name="T4" fmla="*/ 0 w 666"/>
                <a:gd name="T5" fmla="*/ 1231 h 1314"/>
                <a:gd name="T6" fmla="*/ 0 w 666"/>
                <a:gd name="T7" fmla="*/ 83 h 1314"/>
                <a:gd name="T8" fmla="*/ 83 w 666"/>
                <a:gd name="T9" fmla="*/ 0 h 1314"/>
                <a:gd name="T10" fmla="*/ 583 w 666"/>
                <a:gd name="T11" fmla="*/ 0 h 1314"/>
                <a:gd name="T12" fmla="*/ 666 w 666"/>
                <a:gd name="T13" fmla="*/ 83 h 1314"/>
                <a:gd name="T14" fmla="*/ 666 w 666"/>
                <a:gd name="T15" fmla="*/ 1231 h 1314"/>
                <a:gd name="T16" fmla="*/ 583 w 666"/>
                <a:gd name="T17" fmla="*/ 1314 h 1314"/>
                <a:gd name="T18" fmla="*/ 83 w 666"/>
                <a:gd name="T19" fmla="*/ 2 h 1314"/>
                <a:gd name="T20" fmla="*/ 2 w 666"/>
                <a:gd name="T21" fmla="*/ 83 h 1314"/>
                <a:gd name="T22" fmla="*/ 2 w 666"/>
                <a:gd name="T23" fmla="*/ 1231 h 1314"/>
                <a:gd name="T24" fmla="*/ 83 w 666"/>
                <a:gd name="T25" fmla="*/ 1312 h 1314"/>
                <a:gd name="T26" fmla="*/ 583 w 666"/>
                <a:gd name="T27" fmla="*/ 1312 h 1314"/>
                <a:gd name="T28" fmla="*/ 664 w 666"/>
                <a:gd name="T29" fmla="*/ 1231 h 1314"/>
                <a:gd name="T30" fmla="*/ 664 w 666"/>
                <a:gd name="T31" fmla="*/ 83 h 1314"/>
                <a:gd name="T32" fmla="*/ 583 w 666"/>
                <a:gd name="T33" fmla="*/ 2 h 1314"/>
                <a:gd name="T34" fmla="*/ 83 w 666"/>
                <a:gd name="T35" fmla="*/ 2 h 1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66" h="1314">
                  <a:moveTo>
                    <a:pt x="583" y="1314"/>
                  </a:moveTo>
                  <a:cubicBezTo>
                    <a:pt x="83" y="1314"/>
                    <a:pt x="83" y="1314"/>
                    <a:pt x="83" y="1314"/>
                  </a:cubicBezTo>
                  <a:cubicBezTo>
                    <a:pt x="37" y="1314"/>
                    <a:pt x="0" y="1277"/>
                    <a:pt x="0" y="1231"/>
                  </a:cubicBezTo>
                  <a:cubicBezTo>
                    <a:pt x="0" y="83"/>
                    <a:pt x="0" y="83"/>
                    <a:pt x="0" y="83"/>
                  </a:cubicBezTo>
                  <a:cubicBezTo>
                    <a:pt x="0" y="37"/>
                    <a:pt x="37" y="0"/>
                    <a:pt x="83" y="0"/>
                  </a:cubicBezTo>
                  <a:cubicBezTo>
                    <a:pt x="583" y="0"/>
                    <a:pt x="583" y="0"/>
                    <a:pt x="583" y="0"/>
                  </a:cubicBezTo>
                  <a:cubicBezTo>
                    <a:pt x="629" y="0"/>
                    <a:pt x="666" y="37"/>
                    <a:pt x="666" y="83"/>
                  </a:cubicBezTo>
                  <a:cubicBezTo>
                    <a:pt x="666" y="1231"/>
                    <a:pt x="666" y="1231"/>
                    <a:pt x="666" y="1231"/>
                  </a:cubicBezTo>
                  <a:cubicBezTo>
                    <a:pt x="666" y="1277"/>
                    <a:pt x="629" y="1314"/>
                    <a:pt x="583" y="1314"/>
                  </a:cubicBezTo>
                  <a:close/>
                  <a:moveTo>
                    <a:pt x="83" y="2"/>
                  </a:moveTo>
                  <a:cubicBezTo>
                    <a:pt x="38" y="2"/>
                    <a:pt x="2" y="38"/>
                    <a:pt x="2" y="83"/>
                  </a:cubicBezTo>
                  <a:cubicBezTo>
                    <a:pt x="2" y="1231"/>
                    <a:pt x="2" y="1231"/>
                    <a:pt x="2" y="1231"/>
                  </a:cubicBezTo>
                  <a:cubicBezTo>
                    <a:pt x="2" y="1276"/>
                    <a:pt x="38" y="1312"/>
                    <a:pt x="83" y="1312"/>
                  </a:cubicBezTo>
                  <a:cubicBezTo>
                    <a:pt x="583" y="1312"/>
                    <a:pt x="583" y="1312"/>
                    <a:pt x="583" y="1312"/>
                  </a:cubicBezTo>
                  <a:cubicBezTo>
                    <a:pt x="628" y="1312"/>
                    <a:pt x="664" y="1276"/>
                    <a:pt x="664" y="1231"/>
                  </a:cubicBezTo>
                  <a:cubicBezTo>
                    <a:pt x="664" y="83"/>
                    <a:pt x="664" y="83"/>
                    <a:pt x="664" y="83"/>
                  </a:cubicBezTo>
                  <a:cubicBezTo>
                    <a:pt x="664" y="38"/>
                    <a:pt x="628" y="2"/>
                    <a:pt x="583" y="2"/>
                  </a:cubicBezTo>
                  <a:lnTo>
                    <a:pt x="83" y="2"/>
                  </a:lnTo>
                  <a:close/>
                </a:path>
              </a:pathLst>
            </a:custGeom>
            <a:solidFill>
              <a:srgbClr val="E0DF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2" name="Freeform 8">
              <a:extLst>
                <a:ext uri="{FF2B5EF4-FFF2-40B4-BE49-F238E27FC236}">
                  <a16:creationId xmlns:a16="http://schemas.microsoft.com/office/drawing/2014/main" id="{6DDA3C1A-D117-49A7-B2F5-0BC15C493BF5}"/>
                </a:ext>
              </a:extLst>
            </p:cNvPr>
            <p:cNvSpPr>
              <a:spLocks/>
            </p:cNvSpPr>
            <p:nvPr/>
          </p:nvSpPr>
          <p:spPr bwMode="auto">
            <a:xfrm>
              <a:off x="-2030585" y="-4679751"/>
              <a:ext cx="393700" cy="73025"/>
            </a:xfrm>
            <a:custGeom>
              <a:avLst/>
              <a:gdLst>
                <a:gd name="T0" fmla="*/ 74 w 81"/>
                <a:gd name="T1" fmla="*/ 0 h 15"/>
                <a:gd name="T2" fmla="*/ 7 w 81"/>
                <a:gd name="T3" fmla="*/ 0 h 15"/>
                <a:gd name="T4" fmla="*/ 0 w 81"/>
                <a:gd name="T5" fmla="*/ 7 h 15"/>
                <a:gd name="T6" fmla="*/ 7 w 81"/>
                <a:gd name="T7" fmla="*/ 15 h 15"/>
                <a:gd name="T8" fmla="*/ 74 w 81"/>
                <a:gd name="T9" fmla="*/ 15 h 15"/>
                <a:gd name="T10" fmla="*/ 81 w 81"/>
                <a:gd name="T11" fmla="*/ 7 h 15"/>
                <a:gd name="T12" fmla="*/ 74 w 81"/>
                <a:gd name="T13" fmla="*/ 0 h 15"/>
              </a:gdLst>
              <a:ahLst/>
              <a:cxnLst>
                <a:cxn ang="0">
                  <a:pos x="T0" y="T1"/>
                </a:cxn>
                <a:cxn ang="0">
                  <a:pos x="T2" y="T3"/>
                </a:cxn>
                <a:cxn ang="0">
                  <a:pos x="T4" y="T5"/>
                </a:cxn>
                <a:cxn ang="0">
                  <a:pos x="T6" y="T7"/>
                </a:cxn>
                <a:cxn ang="0">
                  <a:pos x="T8" y="T9"/>
                </a:cxn>
                <a:cxn ang="0">
                  <a:pos x="T10" y="T11"/>
                </a:cxn>
                <a:cxn ang="0">
                  <a:pos x="T12" y="T13"/>
                </a:cxn>
              </a:cxnLst>
              <a:rect l="0" t="0" r="r" b="b"/>
              <a:pathLst>
                <a:path w="81" h="15">
                  <a:moveTo>
                    <a:pt x="74" y="0"/>
                  </a:moveTo>
                  <a:cubicBezTo>
                    <a:pt x="7" y="0"/>
                    <a:pt x="7" y="0"/>
                    <a:pt x="7" y="0"/>
                  </a:cubicBezTo>
                  <a:cubicBezTo>
                    <a:pt x="3" y="0"/>
                    <a:pt x="0" y="3"/>
                    <a:pt x="0" y="7"/>
                  </a:cubicBezTo>
                  <a:cubicBezTo>
                    <a:pt x="0" y="11"/>
                    <a:pt x="3" y="15"/>
                    <a:pt x="7" y="15"/>
                  </a:cubicBezTo>
                  <a:cubicBezTo>
                    <a:pt x="74" y="15"/>
                    <a:pt x="74" y="15"/>
                    <a:pt x="74" y="15"/>
                  </a:cubicBezTo>
                  <a:cubicBezTo>
                    <a:pt x="78" y="15"/>
                    <a:pt x="81" y="11"/>
                    <a:pt x="81" y="7"/>
                  </a:cubicBezTo>
                  <a:cubicBezTo>
                    <a:pt x="81" y="3"/>
                    <a:pt x="78" y="0"/>
                    <a:pt x="74" y="0"/>
                  </a:cubicBezTo>
                  <a:close/>
                </a:path>
              </a:pathLst>
            </a:cu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3" name="Freeform 9">
              <a:extLst>
                <a:ext uri="{FF2B5EF4-FFF2-40B4-BE49-F238E27FC236}">
                  <a16:creationId xmlns:a16="http://schemas.microsoft.com/office/drawing/2014/main" id="{C663BA41-6490-4346-8CDE-D7E0BB188AA7}"/>
                </a:ext>
              </a:extLst>
            </p:cNvPr>
            <p:cNvSpPr>
              <a:spLocks/>
            </p:cNvSpPr>
            <p:nvPr/>
          </p:nvSpPr>
          <p:spPr bwMode="auto">
            <a:xfrm>
              <a:off x="-3543473" y="-3463726"/>
              <a:ext cx="28575" cy="388938"/>
            </a:xfrm>
            <a:custGeom>
              <a:avLst/>
              <a:gdLst>
                <a:gd name="T0" fmla="*/ 0 w 6"/>
                <a:gd name="T1" fmla="*/ 4 h 80"/>
                <a:gd name="T2" fmla="*/ 0 w 6"/>
                <a:gd name="T3" fmla="*/ 76 h 80"/>
                <a:gd name="T4" fmla="*/ 5 w 6"/>
                <a:gd name="T5" fmla="*/ 80 h 80"/>
                <a:gd name="T6" fmla="*/ 6 w 6"/>
                <a:gd name="T7" fmla="*/ 80 h 80"/>
                <a:gd name="T8" fmla="*/ 6 w 6"/>
                <a:gd name="T9" fmla="*/ 0 h 80"/>
                <a:gd name="T10" fmla="*/ 5 w 6"/>
                <a:gd name="T11" fmla="*/ 0 h 80"/>
                <a:gd name="T12" fmla="*/ 0 w 6"/>
                <a:gd name="T13" fmla="*/ 4 h 80"/>
              </a:gdLst>
              <a:ahLst/>
              <a:cxnLst>
                <a:cxn ang="0">
                  <a:pos x="T0" y="T1"/>
                </a:cxn>
                <a:cxn ang="0">
                  <a:pos x="T2" y="T3"/>
                </a:cxn>
                <a:cxn ang="0">
                  <a:pos x="T4" y="T5"/>
                </a:cxn>
                <a:cxn ang="0">
                  <a:pos x="T6" y="T7"/>
                </a:cxn>
                <a:cxn ang="0">
                  <a:pos x="T8" y="T9"/>
                </a:cxn>
                <a:cxn ang="0">
                  <a:pos x="T10" y="T11"/>
                </a:cxn>
                <a:cxn ang="0">
                  <a:pos x="T12" y="T13"/>
                </a:cxn>
              </a:cxnLst>
              <a:rect l="0" t="0" r="r" b="b"/>
              <a:pathLst>
                <a:path w="6" h="80">
                  <a:moveTo>
                    <a:pt x="0" y="4"/>
                  </a:moveTo>
                  <a:cubicBezTo>
                    <a:pt x="0" y="76"/>
                    <a:pt x="0" y="76"/>
                    <a:pt x="0" y="76"/>
                  </a:cubicBezTo>
                  <a:cubicBezTo>
                    <a:pt x="0" y="78"/>
                    <a:pt x="2" y="80"/>
                    <a:pt x="5" y="80"/>
                  </a:cubicBezTo>
                  <a:cubicBezTo>
                    <a:pt x="6" y="80"/>
                    <a:pt x="6" y="80"/>
                    <a:pt x="6" y="80"/>
                  </a:cubicBezTo>
                  <a:cubicBezTo>
                    <a:pt x="6" y="0"/>
                    <a:pt x="6" y="0"/>
                    <a:pt x="6" y="0"/>
                  </a:cubicBezTo>
                  <a:cubicBezTo>
                    <a:pt x="5" y="0"/>
                    <a:pt x="5" y="0"/>
                    <a:pt x="5" y="0"/>
                  </a:cubicBezTo>
                  <a:cubicBezTo>
                    <a:pt x="2" y="0"/>
                    <a:pt x="0" y="2"/>
                    <a:pt x="0" y="4"/>
                  </a:cubicBezTo>
                  <a:close/>
                </a:path>
              </a:pathLst>
            </a:custGeom>
            <a:solidFill>
              <a:srgbClr val="DEDD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4" name="Freeform 10">
              <a:extLst>
                <a:ext uri="{FF2B5EF4-FFF2-40B4-BE49-F238E27FC236}">
                  <a16:creationId xmlns:a16="http://schemas.microsoft.com/office/drawing/2014/main" id="{FD3A51B2-5FC5-4E66-8288-B90CA91659D8}"/>
                </a:ext>
              </a:extLst>
            </p:cNvPr>
            <p:cNvSpPr>
              <a:spLocks/>
            </p:cNvSpPr>
            <p:nvPr/>
          </p:nvSpPr>
          <p:spPr bwMode="auto">
            <a:xfrm>
              <a:off x="-3543473" y="-3916164"/>
              <a:ext cx="28575" cy="209550"/>
            </a:xfrm>
            <a:custGeom>
              <a:avLst/>
              <a:gdLst>
                <a:gd name="T0" fmla="*/ 5 w 6"/>
                <a:gd name="T1" fmla="*/ 0 h 43"/>
                <a:gd name="T2" fmla="*/ 0 w 6"/>
                <a:gd name="T3" fmla="*/ 4 h 43"/>
                <a:gd name="T4" fmla="*/ 0 w 6"/>
                <a:gd name="T5" fmla="*/ 39 h 43"/>
                <a:gd name="T6" fmla="*/ 5 w 6"/>
                <a:gd name="T7" fmla="*/ 43 h 43"/>
                <a:gd name="T8" fmla="*/ 6 w 6"/>
                <a:gd name="T9" fmla="*/ 43 h 43"/>
                <a:gd name="T10" fmla="*/ 6 w 6"/>
                <a:gd name="T11" fmla="*/ 0 h 43"/>
                <a:gd name="T12" fmla="*/ 5 w 6"/>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6" h="43">
                  <a:moveTo>
                    <a:pt x="5" y="0"/>
                  </a:moveTo>
                  <a:cubicBezTo>
                    <a:pt x="2" y="0"/>
                    <a:pt x="0" y="2"/>
                    <a:pt x="0" y="4"/>
                  </a:cubicBezTo>
                  <a:cubicBezTo>
                    <a:pt x="0" y="39"/>
                    <a:pt x="0" y="39"/>
                    <a:pt x="0" y="39"/>
                  </a:cubicBezTo>
                  <a:cubicBezTo>
                    <a:pt x="0" y="42"/>
                    <a:pt x="2" y="43"/>
                    <a:pt x="5" y="43"/>
                  </a:cubicBezTo>
                  <a:cubicBezTo>
                    <a:pt x="6" y="43"/>
                    <a:pt x="6" y="43"/>
                    <a:pt x="6" y="43"/>
                  </a:cubicBezTo>
                  <a:cubicBezTo>
                    <a:pt x="6" y="0"/>
                    <a:pt x="6" y="0"/>
                    <a:pt x="6" y="0"/>
                  </a:cubicBezTo>
                  <a:lnTo>
                    <a:pt x="5" y="0"/>
                  </a:lnTo>
                  <a:close/>
                </a:path>
              </a:pathLst>
            </a:custGeom>
            <a:solidFill>
              <a:srgbClr val="DEDD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5" name="Freeform 11">
              <a:extLst>
                <a:ext uri="{FF2B5EF4-FFF2-40B4-BE49-F238E27FC236}">
                  <a16:creationId xmlns:a16="http://schemas.microsoft.com/office/drawing/2014/main" id="{927A508E-A941-47D2-96B3-C7917E9C813A}"/>
                </a:ext>
              </a:extLst>
            </p:cNvPr>
            <p:cNvSpPr>
              <a:spLocks/>
            </p:cNvSpPr>
            <p:nvPr/>
          </p:nvSpPr>
          <p:spPr bwMode="auto">
            <a:xfrm>
              <a:off x="-3543473" y="-2943026"/>
              <a:ext cx="28575" cy="388938"/>
            </a:xfrm>
            <a:custGeom>
              <a:avLst/>
              <a:gdLst>
                <a:gd name="T0" fmla="*/ 0 w 6"/>
                <a:gd name="T1" fmla="*/ 4 h 80"/>
                <a:gd name="T2" fmla="*/ 0 w 6"/>
                <a:gd name="T3" fmla="*/ 76 h 80"/>
                <a:gd name="T4" fmla="*/ 5 w 6"/>
                <a:gd name="T5" fmla="*/ 80 h 80"/>
                <a:gd name="T6" fmla="*/ 6 w 6"/>
                <a:gd name="T7" fmla="*/ 80 h 80"/>
                <a:gd name="T8" fmla="*/ 6 w 6"/>
                <a:gd name="T9" fmla="*/ 0 h 80"/>
                <a:gd name="T10" fmla="*/ 5 w 6"/>
                <a:gd name="T11" fmla="*/ 0 h 80"/>
                <a:gd name="T12" fmla="*/ 0 w 6"/>
                <a:gd name="T13" fmla="*/ 4 h 80"/>
              </a:gdLst>
              <a:ahLst/>
              <a:cxnLst>
                <a:cxn ang="0">
                  <a:pos x="T0" y="T1"/>
                </a:cxn>
                <a:cxn ang="0">
                  <a:pos x="T2" y="T3"/>
                </a:cxn>
                <a:cxn ang="0">
                  <a:pos x="T4" y="T5"/>
                </a:cxn>
                <a:cxn ang="0">
                  <a:pos x="T6" y="T7"/>
                </a:cxn>
                <a:cxn ang="0">
                  <a:pos x="T8" y="T9"/>
                </a:cxn>
                <a:cxn ang="0">
                  <a:pos x="T10" y="T11"/>
                </a:cxn>
                <a:cxn ang="0">
                  <a:pos x="T12" y="T13"/>
                </a:cxn>
              </a:cxnLst>
              <a:rect l="0" t="0" r="r" b="b"/>
              <a:pathLst>
                <a:path w="6" h="80">
                  <a:moveTo>
                    <a:pt x="0" y="4"/>
                  </a:moveTo>
                  <a:cubicBezTo>
                    <a:pt x="0" y="76"/>
                    <a:pt x="0" y="76"/>
                    <a:pt x="0" y="76"/>
                  </a:cubicBezTo>
                  <a:cubicBezTo>
                    <a:pt x="0" y="78"/>
                    <a:pt x="2" y="80"/>
                    <a:pt x="5" y="80"/>
                  </a:cubicBezTo>
                  <a:cubicBezTo>
                    <a:pt x="6" y="80"/>
                    <a:pt x="6" y="80"/>
                    <a:pt x="6" y="80"/>
                  </a:cubicBezTo>
                  <a:cubicBezTo>
                    <a:pt x="6" y="0"/>
                    <a:pt x="6" y="0"/>
                    <a:pt x="6" y="0"/>
                  </a:cubicBezTo>
                  <a:cubicBezTo>
                    <a:pt x="5" y="0"/>
                    <a:pt x="5" y="0"/>
                    <a:pt x="5" y="0"/>
                  </a:cubicBezTo>
                  <a:cubicBezTo>
                    <a:pt x="2" y="0"/>
                    <a:pt x="0" y="2"/>
                    <a:pt x="0" y="4"/>
                  </a:cubicBezTo>
                  <a:close/>
                </a:path>
              </a:pathLst>
            </a:custGeom>
            <a:solidFill>
              <a:srgbClr val="DEDD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6" name="Freeform 12">
              <a:extLst>
                <a:ext uri="{FF2B5EF4-FFF2-40B4-BE49-F238E27FC236}">
                  <a16:creationId xmlns:a16="http://schemas.microsoft.com/office/drawing/2014/main" id="{27850805-43AE-46F3-BE9D-728C911AA822}"/>
                </a:ext>
              </a:extLst>
            </p:cNvPr>
            <p:cNvSpPr>
              <a:spLocks/>
            </p:cNvSpPr>
            <p:nvPr/>
          </p:nvSpPr>
          <p:spPr bwMode="auto">
            <a:xfrm>
              <a:off x="-3514898" y="1141611"/>
              <a:ext cx="3357563" cy="492125"/>
            </a:xfrm>
            <a:custGeom>
              <a:avLst/>
              <a:gdLst>
                <a:gd name="T0" fmla="*/ 595 w 690"/>
                <a:gd name="T1" fmla="*/ 95 h 101"/>
                <a:gd name="T2" fmla="*/ 95 w 690"/>
                <a:gd name="T3" fmla="*/ 95 h 101"/>
                <a:gd name="T4" fmla="*/ 0 w 690"/>
                <a:gd name="T5" fmla="*/ 0 h 101"/>
                <a:gd name="T6" fmla="*/ 0 w 690"/>
                <a:gd name="T7" fmla="*/ 6 h 101"/>
                <a:gd name="T8" fmla="*/ 95 w 690"/>
                <a:gd name="T9" fmla="*/ 101 h 101"/>
                <a:gd name="T10" fmla="*/ 595 w 690"/>
                <a:gd name="T11" fmla="*/ 101 h 101"/>
                <a:gd name="T12" fmla="*/ 690 w 690"/>
                <a:gd name="T13" fmla="*/ 6 h 101"/>
                <a:gd name="T14" fmla="*/ 690 w 690"/>
                <a:gd name="T15" fmla="*/ 0 h 101"/>
                <a:gd name="T16" fmla="*/ 595 w 690"/>
                <a:gd name="T17" fmla="*/ 9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0" h="101">
                  <a:moveTo>
                    <a:pt x="595" y="95"/>
                  </a:moveTo>
                  <a:cubicBezTo>
                    <a:pt x="95" y="95"/>
                    <a:pt x="95" y="95"/>
                    <a:pt x="95" y="95"/>
                  </a:cubicBezTo>
                  <a:cubicBezTo>
                    <a:pt x="43" y="95"/>
                    <a:pt x="0" y="53"/>
                    <a:pt x="0" y="0"/>
                  </a:cubicBezTo>
                  <a:cubicBezTo>
                    <a:pt x="0" y="6"/>
                    <a:pt x="0" y="6"/>
                    <a:pt x="0" y="6"/>
                  </a:cubicBezTo>
                  <a:cubicBezTo>
                    <a:pt x="0" y="59"/>
                    <a:pt x="43" y="101"/>
                    <a:pt x="95" y="101"/>
                  </a:cubicBezTo>
                  <a:cubicBezTo>
                    <a:pt x="595" y="101"/>
                    <a:pt x="595" y="101"/>
                    <a:pt x="595" y="101"/>
                  </a:cubicBezTo>
                  <a:cubicBezTo>
                    <a:pt x="648" y="101"/>
                    <a:pt x="690" y="59"/>
                    <a:pt x="690" y="6"/>
                  </a:cubicBezTo>
                  <a:cubicBezTo>
                    <a:pt x="690" y="0"/>
                    <a:pt x="690" y="0"/>
                    <a:pt x="690" y="0"/>
                  </a:cubicBezTo>
                  <a:cubicBezTo>
                    <a:pt x="690" y="53"/>
                    <a:pt x="648" y="95"/>
                    <a:pt x="595" y="95"/>
                  </a:cubicBezTo>
                  <a:close/>
                </a:path>
              </a:pathLst>
            </a:custGeom>
            <a:solidFill>
              <a:srgbClr val="CECE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7" name="Freeform 13">
              <a:extLst>
                <a:ext uri="{FF2B5EF4-FFF2-40B4-BE49-F238E27FC236}">
                  <a16:creationId xmlns:a16="http://schemas.microsoft.com/office/drawing/2014/main" id="{6D1DA30A-F040-4511-BEDD-E9F6982D948D}"/>
                </a:ext>
              </a:extLst>
            </p:cNvPr>
            <p:cNvSpPr>
              <a:spLocks/>
            </p:cNvSpPr>
            <p:nvPr/>
          </p:nvSpPr>
          <p:spPr bwMode="auto">
            <a:xfrm>
              <a:off x="-3514898" y="-4875014"/>
              <a:ext cx="3357563" cy="492125"/>
            </a:xfrm>
            <a:custGeom>
              <a:avLst/>
              <a:gdLst>
                <a:gd name="T0" fmla="*/ 95 w 690"/>
                <a:gd name="T1" fmla="*/ 6 h 101"/>
                <a:gd name="T2" fmla="*/ 595 w 690"/>
                <a:gd name="T3" fmla="*/ 6 h 101"/>
                <a:gd name="T4" fmla="*/ 690 w 690"/>
                <a:gd name="T5" fmla="*/ 101 h 101"/>
                <a:gd name="T6" fmla="*/ 690 w 690"/>
                <a:gd name="T7" fmla="*/ 95 h 101"/>
                <a:gd name="T8" fmla="*/ 595 w 690"/>
                <a:gd name="T9" fmla="*/ 0 h 101"/>
                <a:gd name="T10" fmla="*/ 95 w 690"/>
                <a:gd name="T11" fmla="*/ 0 h 101"/>
                <a:gd name="T12" fmla="*/ 0 w 690"/>
                <a:gd name="T13" fmla="*/ 95 h 101"/>
                <a:gd name="T14" fmla="*/ 0 w 690"/>
                <a:gd name="T15" fmla="*/ 101 h 101"/>
                <a:gd name="T16" fmla="*/ 95 w 690"/>
                <a:gd name="T17" fmla="*/ 6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0" h="101">
                  <a:moveTo>
                    <a:pt x="95" y="6"/>
                  </a:moveTo>
                  <a:cubicBezTo>
                    <a:pt x="595" y="6"/>
                    <a:pt x="595" y="6"/>
                    <a:pt x="595" y="6"/>
                  </a:cubicBezTo>
                  <a:cubicBezTo>
                    <a:pt x="648" y="6"/>
                    <a:pt x="690" y="49"/>
                    <a:pt x="690" y="101"/>
                  </a:cubicBezTo>
                  <a:cubicBezTo>
                    <a:pt x="690" y="95"/>
                    <a:pt x="690" y="95"/>
                    <a:pt x="690" y="95"/>
                  </a:cubicBezTo>
                  <a:cubicBezTo>
                    <a:pt x="690" y="42"/>
                    <a:pt x="648" y="0"/>
                    <a:pt x="595" y="0"/>
                  </a:cubicBezTo>
                  <a:cubicBezTo>
                    <a:pt x="95" y="0"/>
                    <a:pt x="95" y="0"/>
                    <a:pt x="95" y="0"/>
                  </a:cubicBezTo>
                  <a:cubicBezTo>
                    <a:pt x="43" y="0"/>
                    <a:pt x="0" y="42"/>
                    <a:pt x="0" y="95"/>
                  </a:cubicBezTo>
                  <a:cubicBezTo>
                    <a:pt x="0" y="101"/>
                    <a:pt x="0" y="101"/>
                    <a:pt x="0" y="101"/>
                  </a:cubicBezTo>
                  <a:cubicBezTo>
                    <a:pt x="0" y="49"/>
                    <a:pt x="43" y="6"/>
                    <a:pt x="95" y="6"/>
                  </a:cubicBezTo>
                  <a:close/>
                </a:path>
              </a:pathLst>
            </a:custGeom>
            <a:solidFill>
              <a:srgbClr val="CECE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8" name="Freeform 14">
              <a:extLst>
                <a:ext uri="{FF2B5EF4-FFF2-40B4-BE49-F238E27FC236}">
                  <a16:creationId xmlns:a16="http://schemas.microsoft.com/office/drawing/2014/main" id="{BF6279BD-6D9D-417D-8C17-FCA6537DD8FA}"/>
                </a:ext>
              </a:extLst>
            </p:cNvPr>
            <p:cNvSpPr>
              <a:spLocks/>
            </p:cNvSpPr>
            <p:nvPr/>
          </p:nvSpPr>
          <p:spPr bwMode="auto">
            <a:xfrm>
              <a:off x="-2030585" y="-4679751"/>
              <a:ext cx="393700" cy="44450"/>
            </a:xfrm>
            <a:custGeom>
              <a:avLst/>
              <a:gdLst>
                <a:gd name="T0" fmla="*/ 7 w 81"/>
                <a:gd name="T1" fmla="*/ 4 h 9"/>
                <a:gd name="T2" fmla="*/ 74 w 81"/>
                <a:gd name="T3" fmla="*/ 4 h 9"/>
                <a:gd name="T4" fmla="*/ 81 w 81"/>
                <a:gd name="T5" fmla="*/ 9 h 9"/>
                <a:gd name="T6" fmla="*/ 81 w 81"/>
                <a:gd name="T7" fmla="*/ 7 h 9"/>
                <a:gd name="T8" fmla="*/ 74 w 81"/>
                <a:gd name="T9" fmla="*/ 0 h 9"/>
                <a:gd name="T10" fmla="*/ 7 w 81"/>
                <a:gd name="T11" fmla="*/ 0 h 9"/>
                <a:gd name="T12" fmla="*/ 0 w 81"/>
                <a:gd name="T13" fmla="*/ 7 h 9"/>
                <a:gd name="T14" fmla="*/ 0 w 81"/>
                <a:gd name="T15" fmla="*/ 9 h 9"/>
                <a:gd name="T16" fmla="*/ 7 w 81"/>
                <a:gd name="T17" fmla="*/ 4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9">
                  <a:moveTo>
                    <a:pt x="7" y="4"/>
                  </a:moveTo>
                  <a:cubicBezTo>
                    <a:pt x="74" y="4"/>
                    <a:pt x="74" y="4"/>
                    <a:pt x="74" y="4"/>
                  </a:cubicBezTo>
                  <a:cubicBezTo>
                    <a:pt x="77" y="4"/>
                    <a:pt x="80" y="6"/>
                    <a:pt x="81" y="9"/>
                  </a:cubicBezTo>
                  <a:cubicBezTo>
                    <a:pt x="81" y="9"/>
                    <a:pt x="81" y="8"/>
                    <a:pt x="81" y="7"/>
                  </a:cubicBezTo>
                  <a:cubicBezTo>
                    <a:pt x="81" y="3"/>
                    <a:pt x="78" y="0"/>
                    <a:pt x="74" y="0"/>
                  </a:cubicBezTo>
                  <a:cubicBezTo>
                    <a:pt x="7" y="0"/>
                    <a:pt x="7" y="0"/>
                    <a:pt x="7" y="0"/>
                  </a:cubicBezTo>
                  <a:cubicBezTo>
                    <a:pt x="3" y="0"/>
                    <a:pt x="0" y="3"/>
                    <a:pt x="0" y="7"/>
                  </a:cubicBezTo>
                  <a:cubicBezTo>
                    <a:pt x="0" y="8"/>
                    <a:pt x="0" y="9"/>
                    <a:pt x="0" y="9"/>
                  </a:cubicBezTo>
                  <a:cubicBezTo>
                    <a:pt x="1" y="6"/>
                    <a:pt x="4" y="4"/>
                    <a:pt x="7" y="4"/>
                  </a:cubicBezTo>
                  <a:close/>
                </a:path>
              </a:pathLst>
            </a:custGeom>
            <a:solidFill>
              <a:srgbClr val="C4C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9" name="Oval 15">
              <a:extLst>
                <a:ext uri="{FF2B5EF4-FFF2-40B4-BE49-F238E27FC236}">
                  <a16:creationId xmlns:a16="http://schemas.microsoft.com/office/drawing/2014/main" id="{0FB70E9E-2B45-4016-ADD4-6DC47144EF9F}"/>
                </a:ext>
              </a:extLst>
            </p:cNvPr>
            <p:cNvSpPr>
              <a:spLocks noChangeArrowheads="1"/>
            </p:cNvSpPr>
            <p:nvPr/>
          </p:nvSpPr>
          <p:spPr bwMode="auto">
            <a:xfrm>
              <a:off x="-2214735" y="-4694039"/>
              <a:ext cx="101600" cy="101600"/>
            </a:xfrm>
            <a:prstGeom prst="ellipse">
              <a:avLst/>
            </a:pr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20" name="Oval 16">
              <a:extLst>
                <a:ext uri="{FF2B5EF4-FFF2-40B4-BE49-F238E27FC236}">
                  <a16:creationId xmlns:a16="http://schemas.microsoft.com/office/drawing/2014/main" id="{243581DB-E17B-47E5-94B0-9BBAE3BBC326}"/>
                </a:ext>
              </a:extLst>
            </p:cNvPr>
            <p:cNvSpPr>
              <a:spLocks noChangeArrowheads="1"/>
            </p:cNvSpPr>
            <p:nvPr/>
          </p:nvSpPr>
          <p:spPr bwMode="auto">
            <a:xfrm>
              <a:off x="-2195685" y="-4674989"/>
              <a:ext cx="63500" cy="63500"/>
            </a:xfrm>
            <a:prstGeom prst="ellipse">
              <a:avLst/>
            </a:prstGeom>
            <a:solidFill>
              <a:srgbClr val="C4C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21" name="Oval 17">
              <a:extLst>
                <a:ext uri="{FF2B5EF4-FFF2-40B4-BE49-F238E27FC236}">
                  <a16:creationId xmlns:a16="http://schemas.microsoft.com/office/drawing/2014/main" id="{8BB89B5B-E1D6-4477-B69D-4D92C30B3C85}"/>
                </a:ext>
              </a:extLst>
            </p:cNvPr>
            <p:cNvSpPr>
              <a:spLocks noChangeArrowheads="1"/>
            </p:cNvSpPr>
            <p:nvPr/>
          </p:nvSpPr>
          <p:spPr bwMode="auto">
            <a:xfrm>
              <a:off x="-2483023" y="-4714676"/>
              <a:ext cx="141288" cy="141288"/>
            </a:xfrm>
            <a:prstGeom prst="ellipse">
              <a:avLst/>
            </a:pr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22" name="Oval 18">
              <a:extLst>
                <a:ext uri="{FF2B5EF4-FFF2-40B4-BE49-F238E27FC236}">
                  <a16:creationId xmlns:a16="http://schemas.microsoft.com/office/drawing/2014/main" id="{2677AA83-6C11-4AAA-8A1C-38CE3E0EB5CB}"/>
                </a:ext>
              </a:extLst>
            </p:cNvPr>
            <p:cNvSpPr>
              <a:spLocks noChangeArrowheads="1"/>
            </p:cNvSpPr>
            <p:nvPr/>
          </p:nvSpPr>
          <p:spPr bwMode="auto">
            <a:xfrm>
              <a:off x="-2459210" y="-4694039"/>
              <a:ext cx="98425" cy="101600"/>
            </a:xfrm>
            <a:prstGeom prst="ellipse">
              <a:avLst/>
            </a:prstGeom>
            <a:solidFill>
              <a:srgbClr val="C4C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23" name="Oval 19">
              <a:extLst>
                <a:ext uri="{FF2B5EF4-FFF2-40B4-BE49-F238E27FC236}">
                  <a16:creationId xmlns:a16="http://schemas.microsoft.com/office/drawing/2014/main" id="{347498A8-8317-4156-9C67-B2F30043DABE}"/>
                </a:ext>
              </a:extLst>
            </p:cNvPr>
            <p:cNvSpPr>
              <a:spLocks noChangeArrowheads="1"/>
            </p:cNvSpPr>
            <p:nvPr/>
          </p:nvSpPr>
          <p:spPr bwMode="auto">
            <a:xfrm>
              <a:off x="-2433810" y="-4670226"/>
              <a:ext cx="47625" cy="53975"/>
            </a:xfrm>
            <a:prstGeom prst="ellipse">
              <a:avLst/>
            </a:prstGeom>
            <a:solidFill>
              <a:srgbClr val="AFAF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24" name="Oval 20">
              <a:extLst>
                <a:ext uri="{FF2B5EF4-FFF2-40B4-BE49-F238E27FC236}">
                  <a16:creationId xmlns:a16="http://schemas.microsoft.com/office/drawing/2014/main" id="{8784B471-FC6B-449B-AF55-86EE3923E0B9}"/>
                </a:ext>
              </a:extLst>
            </p:cNvPr>
            <p:cNvSpPr>
              <a:spLocks noChangeArrowheads="1"/>
            </p:cNvSpPr>
            <p:nvPr/>
          </p:nvSpPr>
          <p:spPr bwMode="auto">
            <a:xfrm>
              <a:off x="-1559098" y="-4694039"/>
              <a:ext cx="107950" cy="101600"/>
            </a:xfrm>
            <a:prstGeom prst="ellipse">
              <a:avLst/>
            </a:pr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25" name="Oval 21">
              <a:extLst>
                <a:ext uri="{FF2B5EF4-FFF2-40B4-BE49-F238E27FC236}">
                  <a16:creationId xmlns:a16="http://schemas.microsoft.com/office/drawing/2014/main" id="{52A4795E-6331-44E7-8C67-ABD853927512}"/>
                </a:ext>
              </a:extLst>
            </p:cNvPr>
            <p:cNvSpPr>
              <a:spLocks noChangeArrowheads="1"/>
            </p:cNvSpPr>
            <p:nvPr/>
          </p:nvSpPr>
          <p:spPr bwMode="auto">
            <a:xfrm>
              <a:off x="-1535285" y="-4674989"/>
              <a:ext cx="63500" cy="63500"/>
            </a:xfrm>
            <a:prstGeom prst="ellipse">
              <a:avLst/>
            </a:prstGeom>
            <a:solidFill>
              <a:srgbClr val="C4C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26" name="Oval 22">
              <a:extLst>
                <a:ext uri="{FF2B5EF4-FFF2-40B4-BE49-F238E27FC236}">
                  <a16:creationId xmlns:a16="http://schemas.microsoft.com/office/drawing/2014/main" id="{EB91F46B-7A8E-4D7C-B0DA-30F25821CD1F}"/>
                </a:ext>
              </a:extLst>
            </p:cNvPr>
            <p:cNvSpPr>
              <a:spLocks noChangeArrowheads="1"/>
            </p:cNvSpPr>
            <p:nvPr/>
          </p:nvSpPr>
          <p:spPr bwMode="auto">
            <a:xfrm>
              <a:off x="-1330498" y="-4714676"/>
              <a:ext cx="141288" cy="141288"/>
            </a:xfrm>
            <a:prstGeom prst="ellipse">
              <a:avLst/>
            </a:pr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27" name="Oval 23">
              <a:extLst>
                <a:ext uri="{FF2B5EF4-FFF2-40B4-BE49-F238E27FC236}">
                  <a16:creationId xmlns:a16="http://schemas.microsoft.com/office/drawing/2014/main" id="{30A8B285-000F-410E-80D1-853148CA5F23}"/>
                </a:ext>
              </a:extLst>
            </p:cNvPr>
            <p:cNvSpPr>
              <a:spLocks noChangeArrowheads="1"/>
            </p:cNvSpPr>
            <p:nvPr/>
          </p:nvSpPr>
          <p:spPr bwMode="auto">
            <a:xfrm>
              <a:off x="-1311448" y="-4694039"/>
              <a:ext cx="103188" cy="101600"/>
            </a:xfrm>
            <a:prstGeom prst="ellipse">
              <a:avLst/>
            </a:prstGeom>
            <a:solidFill>
              <a:srgbClr val="C4C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28" name="Oval 24">
              <a:extLst>
                <a:ext uri="{FF2B5EF4-FFF2-40B4-BE49-F238E27FC236}">
                  <a16:creationId xmlns:a16="http://schemas.microsoft.com/office/drawing/2014/main" id="{4DF59777-F379-4826-AF5D-98521043484B}"/>
                </a:ext>
              </a:extLst>
            </p:cNvPr>
            <p:cNvSpPr>
              <a:spLocks noChangeArrowheads="1"/>
            </p:cNvSpPr>
            <p:nvPr/>
          </p:nvSpPr>
          <p:spPr bwMode="auto">
            <a:xfrm>
              <a:off x="-1286048" y="-4670226"/>
              <a:ext cx="52388" cy="53975"/>
            </a:xfrm>
            <a:prstGeom prst="ellipse">
              <a:avLst/>
            </a:prstGeom>
            <a:solidFill>
              <a:srgbClr val="AFAF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29" name="Freeform 25">
              <a:extLst>
                <a:ext uri="{FF2B5EF4-FFF2-40B4-BE49-F238E27FC236}">
                  <a16:creationId xmlns:a16="http://schemas.microsoft.com/office/drawing/2014/main" id="{E93CF105-6846-4A8F-9B6E-62CDA17E34B2}"/>
                </a:ext>
              </a:extLst>
            </p:cNvPr>
            <p:cNvSpPr>
              <a:spLocks/>
            </p:cNvSpPr>
            <p:nvPr/>
          </p:nvSpPr>
          <p:spPr bwMode="auto">
            <a:xfrm>
              <a:off x="-3524423" y="-3916164"/>
              <a:ext cx="9525" cy="209550"/>
            </a:xfrm>
            <a:custGeom>
              <a:avLst/>
              <a:gdLst>
                <a:gd name="T0" fmla="*/ 0 w 2"/>
                <a:gd name="T1" fmla="*/ 0 h 43"/>
                <a:gd name="T2" fmla="*/ 0 w 2"/>
                <a:gd name="T3" fmla="*/ 43 h 43"/>
                <a:gd name="T4" fmla="*/ 1 w 2"/>
                <a:gd name="T5" fmla="*/ 43 h 43"/>
                <a:gd name="T6" fmla="*/ 2 w 2"/>
                <a:gd name="T7" fmla="*/ 43 h 43"/>
                <a:gd name="T8" fmla="*/ 2 w 2"/>
                <a:gd name="T9" fmla="*/ 0 h 43"/>
                <a:gd name="T10" fmla="*/ 1 w 2"/>
                <a:gd name="T11" fmla="*/ 0 h 43"/>
                <a:gd name="T12" fmla="*/ 0 w 2"/>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2" h="43">
                  <a:moveTo>
                    <a:pt x="0" y="0"/>
                  </a:moveTo>
                  <a:cubicBezTo>
                    <a:pt x="0" y="43"/>
                    <a:pt x="0" y="43"/>
                    <a:pt x="0" y="43"/>
                  </a:cubicBezTo>
                  <a:cubicBezTo>
                    <a:pt x="0" y="43"/>
                    <a:pt x="0" y="43"/>
                    <a:pt x="1" y="43"/>
                  </a:cubicBezTo>
                  <a:cubicBezTo>
                    <a:pt x="2" y="43"/>
                    <a:pt x="2" y="43"/>
                    <a:pt x="2" y="43"/>
                  </a:cubicBezTo>
                  <a:cubicBezTo>
                    <a:pt x="2" y="0"/>
                    <a:pt x="2" y="0"/>
                    <a:pt x="2" y="0"/>
                  </a:cubicBezTo>
                  <a:cubicBezTo>
                    <a:pt x="1" y="0"/>
                    <a:pt x="1" y="0"/>
                    <a:pt x="1" y="0"/>
                  </a:cubicBezTo>
                  <a:cubicBezTo>
                    <a:pt x="0" y="0"/>
                    <a:pt x="0" y="0"/>
                    <a:pt x="0" y="0"/>
                  </a:cubicBezTo>
                  <a:close/>
                </a:path>
              </a:pathLst>
            </a:custGeom>
            <a:solidFill>
              <a:srgbClr val="D3D2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30" name="Freeform 26">
              <a:extLst>
                <a:ext uri="{FF2B5EF4-FFF2-40B4-BE49-F238E27FC236}">
                  <a16:creationId xmlns:a16="http://schemas.microsoft.com/office/drawing/2014/main" id="{0EEF56BE-3D56-4316-AF3C-F9585325BF2E}"/>
                </a:ext>
              </a:extLst>
            </p:cNvPr>
            <p:cNvSpPr>
              <a:spLocks/>
            </p:cNvSpPr>
            <p:nvPr/>
          </p:nvSpPr>
          <p:spPr bwMode="auto">
            <a:xfrm>
              <a:off x="-3524423" y="-3463726"/>
              <a:ext cx="9525" cy="388938"/>
            </a:xfrm>
            <a:custGeom>
              <a:avLst/>
              <a:gdLst>
                <a:gd name="T0" fmla="*/ 0 w 2"/>
                <a:gd name="T1" fmla="*/ 0 h 80"/>
                <a:gd name="T2" fmla="*/ 0 w 2"/>
                <a:gd name="T3" fmla="*/ 80 h 80"/>
                <a:gd name="T4" fmla="*/ 1 w 2"/>
                <a:gd name="T5" fmla="*/ 80 h 80"/>
                <a:gd name="T6" fmla="*/ 2 w 2"/>
                <a:gd name="T7" fmla="*/ 80 h 80"/>
                <a:gd name="T8" fmla="*/ 2 w 2"/>
                <a:gd name="T9" fmla="*/ 0 h 80"/>
                <a:gd name="T10" fmla="*/ 1 w 2"/>
                <a:gd name="T11" fmla="*/ 0 h 80"/>
                <a:gd name="T12" fmla="*/ 0 w 2"/>
                <a:gd name="T13" fmla="*/ 0 h 80"/>
              </a:gdLst>
              <a:ahLst/>
              <a:cxnLst>
                <a:cxn ang="0">
                  <a:pos x="T0" y="T1"/>
                </a:cxn>
                <a:cxn ang="0">
                  <a:pos x="T2" y="T3"/>
                </a:cxn>
                <a:cxn ang="0">
                  <a:pos x="T4" y="T5"/>
                </a:cxn>
                <a:cxn ang="0">
                  <a:pos x="T6" y="T7"/>
                </a:cxn>
                <a:cxn ang="0">
                  <a:pos x="T8" y="T9"/>
                </a:cxn>
                <a:cxn ang="0">
                  <a:pos x="T10" y="T11"/>
                </a:cxn>
                <a:cxn ang="0">
                  <a:pos x="T12" y="T13"/>
                </a:cxn>
              </a:cxnLst>
              <a:rect l="0" t="0" r="r" b="b"/>
              <a:pathLst>
                <a:path w="2" h="80">
                  <a:moveTo>
                    <a:pt x="0" y="0"/>
                  </a:moveTo>
                  <a:cubicBezTo>
                    <a:pt x="0" y="80"/>
                    <a:pt x="0" y="80"/>
                    <a:pt x="0" y="80"/>
                  </a:cubicBezTo>
                  <a:cubicBezTo>
                    <a:pt x="0" y="80"/>
                    <a:pt x="0" y="80"/>
                    <a:pt x="1" y="80"/>
                  </a:cubicBezTo>
                  <a:cubicBezTo>
                    <a:pt x="2" y="80"/>
                    <a:pt x="2" y="80"/>
                    <a:pt x="2" y="80"/>
                  </a:cubicBezTo>
                  <a:cubicBezTo>
                    <a:pt x="2" y="0"/>
                    <a:pt x="2" y="0"/>
                    <a:pt x="2" y="0"/>
                  </a:cubicBezTo>
                  <a:cubicBezTo>
                    <a:pt x="1" y="0"/>
                    <a:pt x="1" y="0"/>
                    <a:pt x="1" y="0"/>
                  </a:cubicBezTo>
                  <a:cubicBezTo>
                    <a:pt x="0" y="0"/>
                    <a:pt x="0" y="0"/>
                    <a:pt x="0" y="0"/>
                  </a:cubicBezTo>
                  <a:close/>
                </a:path>
              </a:pathLst>
            </a:custGeom>
            <a:solidFill>
              <a:srgbClr val="D3D2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31" name="Freeform 27">
              <a:extLst>
                <a:ext uri="{FF2B5EF4-FFF2-40B4-BE49-F238E27FC236}">
                  <a16:creationId xmlns:a16="http://schemas.microsoft.com/office/drawing/2014/main" id="{65D6B545-272C-443C-9575-39B093AADED0}"/>
                </a:ext>
              </a:extLst>
            </p:cNvPr>
            <p:cNvSpPr>
              <a:spLocks/>
            </p:cNvSpPr>
            <p:nvPr/>
          </p:nvSpPr>
          <p:spPr bwMode="auto">
            <a:xfrm>
              <a:off x="-3524423" y="-2943026"/>
              <a:ext cx="9525" cy="388938"/>
            </a:xfrm>
            <a:custGeom>
              <a:avLst/>
              <a:gdLst>
                <a:gd name="T0" fmla="*/ 0 w 2"/>
                <a:gd name="T1" fmla="*/ 0 h 80"/>
                <a:gd name="T2" fmla="*/ 0 w 2"/>
                <a:gd name="T3" fmla="*/ 80 h 80"/>
                <a:gd name="T4" fmla="*/ 1 w 2"/>
                <a:gd name="T5" fmla="*/ 80 h 80"/>
                <a:gd name="T6" fmla="*/ 2 w 2"/>
                <a:gd name="T7" fmla="*/ 80 h 80"/>
                <a:gd name="T8" fmla="*/ 2 w 2"/>
                <a:gd name="T9" fmla="*/ 0 h 80"/>
                <a:gd name="T10" fmla="*/ 1 w 2"/>
                <a:gd name="T11" fmla="*/ 0 h 80"/>
                <a:gd name="T12" fmla="*/ 0 w 2"/>
                <a:gd name="T13" fmla="*/ 0 h 80"/>
              </a:gdLst>
              <a:ahLst/>
              <a:cxnLst>
                <a:cxn ang="0">
                  <a:pos x="T0" y="T1"/>
                </a:cxn>
                <a:cxn ang="0">
                  <a:pos x="T2" y="T3"/>
                </a:cxn>
                <a:cxn ang="0">
                  <a:pos x="T4" y="T5"/>
                </a:cxn>
                <a:cxn ang="0">
                  <a:pos x="T6" y="T7"/>
                </a:cxn>
                <a:cxn ang="0">
                  <a:pos x="T8" y="T9"/>
                </a:cxn>
                <a:cxn ang="0">
                  <a:pos x="T10" y="T11"/>
                </a:cxn>
                <a:cxn ang="0">
                  <a:pos x="T12" y="T13"/>
                </a:cxn>
              </a:cxnLst>
              <a:rect l="0" t="0" r="r" b="b"/>
              <a:pathLst>
                <a:path w="2" h="80">
                  <a:moveTo>
                    <a:pt x="0" y="0"/>
                  </a:moveTo>
                  <a:cubicBezTo>
                    <a:pt x="0" y="80"/>
                    <a:pt x="0" y="80"/>
                    <a:pt x="0" y="80"/>
                  </a:cubicBezTo>
                  <a:cubicBezTo>
                    <a:pt x="0" y="80"/>
                    <a:pt x="0" y="80"/>
                    <a:pt x="1" y="80"/>
                  </a:cubicBezTo>
                  <a:cubicBezTo>
                    <a:pt x="2" y="80"/>
                    <a:pt x="2" y="80"/>
                    <a:pt x="2" y="80"/>
                  </a:cubicBezTo>
                  <a:cubicBezTo>
                    <a:pt x="2" y="0"/>
                    <a:pt x="2" y="0"/>
                    <a:pt x="2" y="0"/>
                  </a:cubicBezTo>
                  <a:cubicBezTo>
                    <a:pt x="1" y="0"/>
                    <a:pt x="1" y="0"/>
                    <a:pt x="1" y="0"/>
                  </a:cubicBezTo>
                  <a:cubicBezTo>
                    <a:pt x="0" y="0"/>
                    <a:pt x="0" y="0"/>
                    <a:pt x="0" y="0"/>
                  </a:cubicBezTo>
                  <a:close/>
                </a:path>
              </a:pathLst>
            </a:custGeom>
            <a:solidFill>
              <a:srgbClr val="D3D2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32" name="Freeform 28">
              <a:extLst>
                <a:ext uri="{FF2B5EF4-FFF2-40B4-BE49-F238E27FC236}">
                  <a16:creationId xmlns:a16="http://schemas.microsoft.com/office/drawing/2014/main" id="{1EABF3EB-E3FD-44A9-90BC-3955DBC6363D}"/>
                </a:ext>
              </a:extLst>
            </p:cNvPr>
            <p:cNvSpPr>
              <a:spLocks/>
            </p:cNvSpPr>
            <p:nvPr/>
          </p:nvSpPr>
          <p:spPr bwMode="auto">
            <a:xfrm>
              <a:off x="-157335" y="-3089076"/>
              <a:ext cx="28575" cy="787400"/>
            </a:xfrm>
            <a:custGeom>
              <a:avLst/>
              <a:gdLst>
                <a:gd name="T0" fmla="*/ 6 w 6"/>
                <a:gd name="T1" fmla="*/ 158 h 162"/>
                <a:gd name="T2" fmla="*/ 6 w 6"/>
                <a:gd name="T3" fmla="*/ 4 h 162"/>
                <a:gd name="T4" fmla="*/ 2 w 6"/>
                <a:gd name="T5" fmla="*/ 0 h 162"/>
                <a:gd name="T6" fmla="*/ 0 w 6"/>
                <a:gd name="T7" fmla="*/ 0 h 162"/>
                <a:gd name="T8" fmla="*/ 0 w 6"/>
                <a:gd name="T9" fmla="*/ 162 h 162"/>
                <a:gd name="T10" fmla="*/ 2 w 6"/>
                <a:gd name="T11" fmla="*/ 162 h 162"/>
                <a:gd name="T12" fmla="*/ 6 w 6"/>
                <a:gd name="T13" fmla="*/ 158 h 162"/>
              </a:gdLst>
              <a:ahLst/>
              <a:cxnLst>
                <a:cxn ang="0">
                  <a:pos x="T0" y="T1"/>
                </a:cxn>
                <a:cxn ang="0">
                  <a:pos x="T2" y="T3"/>
                </a:cxn>
                <a:cxn ang="0">
                  <a:pos x="T4" y="T5"/>
                </a:cxn>
                <a:cxn ang="0">
                  <a:pos x="T6" y="T7"/>
                </a:cxn>
                <a:cxn ang="0">
                  <a:pos x="T8" y="T9"/>
                </a:cxn>
                <a:cxn ang="0">
                  <a:pos x="T10" y="T11"/>
                </a:cxn>
                <a:cxn ang="0">
                  <a:pos x="T12" y="T13"/>
                </a:cxn>
              </a:cxnLst>
              <a:rect l="0" t="0" r="r" b="b"/>
              <a:pathLst>
                <a:path w="6" h="162">
                  <a:moveTo>
                    <a:pt x="6" y="158"/>
                  </a:moveTo>
                  <a:cubicBezTo>
                    <a:pt x="6" y="4"/>
                    <a:pt x="6" y="4"/>
                    <a:pt x="6" y="4"/>
                  </a:cubicBezTo>
                  <a:cubicBezTo>
                    <a:pt x="6" y="2"/>
                    <a:pt x="4" y="0"/>
                    <a:pt x="2" y="0"/>
                  </a:cubicBezTo>
                  <a:cubicBezTo>
                    <a:pt x="0" y="0"/>
                    <a:pt x="0" y="0"/>
                    <a:pt x="0" y="0"/>
                  </a:cubicBezTo>
                  <a:cubicBezTo>
                    <a:pt x="0" y="162"/>
                    <a:pt x="0" y="162"/>
                    <a:pt x="0" y="162"/>
                  </a:cubicBezTo>
                  <a:cubicBezTo>
                    <a:pt x="2" y="162"/>
                    <a:pt x="2" y="162"/>
                    <a:pt x="2" y="162"/>
                  </a:cubicBezTo>
                  <a:cubicBezTo>
                    <a:pt x="4" y="162"/>
                    <a:pt x="6" y="160"/>
                    <a:pt x="6" y="158"/>
                  </a:cubicBezTo>
                  <a:close/>
                </a:path>
              </a:pathLst>
            </a:custGeom>
            <a:solidFill>
              <a:srgbClr val="DEDD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33" name="Freeform 29">
              <a:extLst>
                <a:ext uri="{FF2B5EF4-FFF2-40B4-BE49-F238E27FC236}">
                  <a16:creationId xmlns:a16="http://schemas.microsoft.com/office/drawing/2014/main" id="{DF33744E-00AC-4BF9-8670-3059AF54BB6A}"/>
                </a:ext>
              </a:extLst>
            </p:cNvPr>
            <p:cNvSpPr>
              <a:spLocks/>
            </p:cNvSpPr>
            <p:nvPr/>
          </p:nvSpPr>
          <p:spPr bwMode="auto">
            <a:xfrm>
              <a:off x="-157335" y="-3089076"/>
              <a:ext cx="9525" cy="787400"/>
            </a:xfrm>
            <a:custGeom>
              <a:avLst/>
              <a:gdLst>
                <a:gd name="T0" fmla="*/ 2 w 2"/>
                <a:gd name="T1" fmla="*/ 162 h 162"/>
                <a:gd name="T2" fmla="*/ 2 w 2"/>
                <a:gd name="T3" fmla="*/ 0 h 162"/>
                <a:gd name="T4" fmla="*/ 2 w 2"/>
                <a:gd name="T5" fmla="*/ 0 h 162"/>
                <a:gd name="T6" fmla="*/ 0 w 2"/>
                <a:gd name="T7" fmla="*/ 0 h 162"/>
                <a:gd name="T8" fmla="*/ 0 w 2"/>
                <a:gd name="T9" fmla="*/ 162 h 162"/>
                <a:gd name="T10" fmla="*/ 2 w 2"/>
                <a:gd name="T11" fmla="*/ 162 h 162"/>
                <a:gd name="T12" fmla="*/ 2 w 2"/>
                <a:gd name="T13" fmla="*/ 162 h 162"/>
              </a:gdLst>
              <a:ahLst/>
              <a:cxnLst>
                <a:cxn ang="0">
                  <a:pos x="T0" y="T1"/>
                </a:cxn>
                <a:cxn ang="0">
                  <a:pos x="T2" y="T3"/>
                </a:cxn>
                <a:cxn ang="0">
                  <a:pos x="T4" y="T5"/>
                </a:cxn>
                <a:cxn ang="0">
                  <a:pos x="T6" y="T7"/>
                </a:cxn>
                <a:cxn ang="0">
                  <a:pos x="T8" y="T9"/>
                </a:cxn>
                <a:cxn ang="0">
                  <a:pos x="T10" y="T11"/>
                </a:cxn>
                <a:cxn ang="0">
                  <a:pos x="T12" y="T13"/>
                </a:cxn>
              </a:cxnLst>
              <a:rect l="0" t="0" r="r" b="b"/>
              <a:pathLst>
                <a:path w="2" h="162">
                  <a:moveTo>
                    <a:pt x="2" y="162"/>
                  </a:moveTo>
                  <a:cubicBezTo>
                    <a:pt x="2" y="0"/>
                    <a:pt x="2" y="0"/>
                    <a:pt x="2" y="0"/>
                  </a:cubicBezTo>
                  <a:cubicBezTo>
                    <a:pt x="2" y="0"/>
                    <a:pt x="2" y="0"/>
                    <a:pt x="2" y="0"/>
                  </a:cubicBezTo>
                  <a:cubicBezTo>
                    <a:pt x="0" y="0"/>
                    <a:pt x="0" y="0"/>
                    <a:pt x="0" y="0"/>
                  </a:cubicBezTo>
                  <a:cubicBezTo>
                    <a:pt x="0" y="162"/>
                    <a:pt x="0" y="162"/>
                    <a:pt x="0" y="162"/>
                  </a:cubicBezTo>
                  <a:cubicBezTo>
                    <a:pt x="2" y="162"/>
                    <a:pt x="2" y="162"/>
                    <a:pt x="2" y="162"/>
                  </a:cubicBezTo>
                  <a:cubicBezTo>
                    <a:pt x="2" y="162"/>
                    <a:pt x="2" y="162"/>
                    <a:pt x="2" y="162"/>
                  </a:cubicBezTo>
                  <a:close/>
                </a:path>
              </a:pathLst>
            </a:custGeom>
            <a:solidFill>
              <a:srgbClr val="D3D2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34" name="Rectangle 30">
              <a:extLst>
                <a:ext uri="{FF2B5EF4-FFF2-40B4-BE49-F238E27FC236}">
                  <a16:creationId xmlns:a16="http://schemas.microsoft.com/office/drawing/2014/main" id="{C2DFAF6C-6FC4-47D7-B4B1-A6AD11F1ADA4}"/>
                </a:ext>
              </a:extLst>
            </p:cNvPr>
            <p:cNvSpPr>
              <a:spLocks noChangeArrowheads="1"/>
            </p:cNvSpPr>
            <p:nvPr/>
          </p:nvSpPr>
          <p:spPr bwMode="auto">
            <a:xfrm>
              <a:off x="-225598" y="766961"/>
              <a:ext cx="68263" cy="63500"/>
            </a:xfrm>
            <a:prstGeom prst="rect">
              <a:avLst/>
            </a:prstGeom>
            <a:solidFill>
              <a:srgbClr val="E0DF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35" name="Rectangle 31">
              <a:extLst>
                <a:ext uri="{FF2B5EF4-FFF2-40B4-BE49-F238E27FC236}">
                  <a16:creationId xmlns:a16="http://schemas.microsoft.com/office/drawing/2014/main" id="{CE04325F-86D7-4E04-8DE2-3DDF2EA7C798}"/>
                </a:ext>
              </a:extLst>
            </p:cNvPr>
            <p:cNvSpPr>
              <a:spLocks noChangeArrowheads="1"/>
            </p:cNvSpPr>
            <p:nvPr/>
          </p:nvSpPr>
          <p:spPr bwMode="auto">
            <a:xfrm>
              <a:off x="-3514898" y="766961"/>
              <a:ext cx="68263" cy="63500"/>
            </a:xfrm>
            <a:prstGeom prst="rect">
              <a:avLst/>
            </a:prstGeom>
            <a:solidFill>
              <a:srgbClr val="E0DF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36" name="Rectangle 32">
              <a:extLst>
                <a:ext uri="{FF2B5EF4-FFF2-40B4-BE49-F238E27FC236}">
                  <a16:creationId xmlns:a16="http://schemas.microsoft.com/office/drawing/2014/main" id="{4A9C54E8-3EA9-41C4-8212-687B23BEC974}"/>
                </a:ext>
              </a:extLst>
            </p:cNvPr>
            <p:cNvSpPr>
              <a:spLocks noChangeArrowheads="1"/>
            </p:cNvSpPr>
            <p:nvPr/>
          </p:nvSpPr>
          <p:spPr bwMode="auto">
            <a:xfrm>
              <a:off x="-225598" y="-4125714"/>
              <a:ext cx="68263" cy="68263"/>
            </a:xfrm>
            <a:prstGeom prst="rect">
              <a:avLst/>
            </a:prstGeom>
            <a:solidFill>
              <a:srgbClr val="E0DF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37" name="Rectangle 33">
              <a:extLst>
                <a:ext uri="{FF2B5EF4-FFF2-40B4-BE49-F238E27FC236}">
                  <a16:creationId xmlns:a16="http://schemas.microsoft.com/office/drawing/2014/main" id="{5CFC10DA-A4F5-4C72-B697-4CEA542545D7}"/>
                </a:ext>
              </a:extLst>
            </p:cNvPr>
            <p:cNvSpPr>
              <a:spLocks noChangeArrowheads="1"/>
            </p:cNvSpPr>
            <p:nvPr/>
          </p:nvSpPr>
          <p:spPr bwMode="auto">
            <a:xfrm>
              <a:off x="-3514898" y="-4125714"/>
              <a:ext cx="68263" cy="68263"/>
            </a:xfrm>
            <a:prstGeom prst="rect">
              <a:avLst/>
            </a:prstGeom>
            <a:solidFill>
              <a:srgbClr val="E0DF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a:p>
          </p:txBody>
        </p:sp>
      </p:grpSp>
      <p:grpSp>
        <p:nvGrpSpPr>
          <p:cNvPr id="38" name="Группа 155">
            <a:extLst>
              <a:ext uri="{FF2B5EF4-FFF2-40B4-BE49-F238E27FC236}">
                <a16:creationId xmlns:a16="http://schemas.microsoft.com/office/drawing/2014/main" id="{51B78E1D-93A7-40F4-A31F-D08FDE96F408}"/>
              </a:ext>
            </a:extLst>
          </p:cNvPr>
          <p:cNvGrpSpPr/>
          <p:nvPr userDrawn="1"/>
        </p:nvGrpSpPr>
        <p:grpSpPr>
          <a:xfrm>
            <a:off x="3626957" y="978758"/>
            <a:ext cx="1812965" cy="3455499"/>
            <a:chOff x="-3543473" y="-4875014"/>
            <a:chExt cx="3414713" cy="6508750"/>
          </a:xfrm>
          <a:effectLst/>
        </p:grpSpPr>
        <p:sp>
          <p:nvSpPr>
            <p:cNvPr id="39" name="Freeform 5">
              <a:extLst>
                <a:ext uri="{FF2B5EF4-FFF2-40B4-BE49-F238E27FC236}">
                  <a16:creationId xmlns:a16="http://schemas.microsoft.com/office/drawing/2014/main" id="{FFE1DF11-8D6D-40E7-BC59-568ECEC7AD2B}"/>
                </a:ext>
              </a:extLst>
            </p:cNvPr>
            <p:cNvSpPr>
              <a:spLocks/>
            </p:cNvSpPr>
            <p:nvPr/>
          </p:nvSpPr>
          <p:spPr bwMode="auto">
            <a:xfrm>
              <a:off x="-3514898" y="-4875014"/>
              <a:ext cx="3357563" cy="6508750"/>
            </a:xfrm>
            <a:custGeom>
              <a:avLst/>
              <a:gdLst>
                <a:gd name="T0" fmla="*/ 595 w 690"/>
                <a:gd name="T1" fmla="*/ 1338 h 1338"/>
                <a:gd name="T2" fmla="*/ 95 w 690"/>
                <a:gd name="T3" fmla="*/ 1338 h 1338"/>
                <a:gd name="T4" fmla="*/ 0 w 690"/>
                <a:gd name="T5" fmla="*/ 1243 h 1338"/>
                <a:gd name="T6" fmla="*/ 0 w 690"/>
                <a:gd name="T7" fmla="*/ 95 h 1338"/>
                <a:gd name="T8" fmla="*/ 95 w 690"/>
                <a:gd name="T9" fmla="*/ 0 h 1338"/>
                <a:gd name="T10" fmla="*/ 595 w 690"/>
                <a:gd name="T11" fmla="*/ 0 h 1338"/>
                <a:gd name="T12" fmla="*/ 690 w 690"/>
                <a:gd name="T13" fmla="*/ 95 h 1338"/>
                <a:gd name="T14" fmla="*/ 690 w 690"/>
                <a:gd name="T15" fmla="*/ 1243 h 1338"/>
                <a:gd name="T16" fmla="*/ 595 w 690"/>
                <a:gd name="T17" fmla="*/ 1338 h 1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0" h="1338">
                  <a:moveTo>
                    <a:pt x="595" y="1338"/>
                  </a:moveTo>
                  <a:cubicBezTo>
                    <a:pt x="95" y="1338"/>
                    <a:pt x="95" y="1338"/>
                    <a:pt x="95" y="1338"/>
                  </a:cubicBezTo>
                  <a:cubicBezTo>
                    <a:pt x="43" y="1338"/>
                    <a:pt x="0" y="1296"/>
                    <a:pt x="0" y="1243"/>
                  </a:cubicBezTo>
                  <a:cubicBezTo>
                    <a:pt x="0" y="95"/>
                    <a:pt x="0" y="95"/>
                    <a:pt x="0" y="95"/>
                  </a:cubicBezTo>
                  <a:cubicBezTo>
                    <a:pt x="0" y="42"/>
                    <a:pt x="43" y="0"/>
                    <a:pt x="95" y="0"/>
                  </a:cubicBezTo>
                  <a:cubicBezTo>
                    <a:pt x="595" y="0"/>
                    <a:pt x="595" y="0"/>
                    <a:pt x="595" y="0"/>
                  </a:cubicBezTo>
                  <a:cubicBezTo>
                    <a:pt x="648" y="0"/>
                    <a:pt x="690" y="42"/>
                    <a:pt x="690" y="95"/>
                  </a:cubicBezTo>
                  <a:cubicBezTo>
                    <a:pt x="690" y="1243"/>
                    <a:pt x="690" y="1243"/>
                    <a:pt x="690" y="1243"/>
                  </a:cubicBezTo>
                  <a:cubicBezTo>
                    <a:pt x="690" y="1296"/>
                    <a:pt x="648" y="1338"/>
                    <a:pt x="595" y="1338"/>
                  </a:cubicBez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40" name="Freeform 6">
              <a:extLst>
                <a:ext uri="{FF2B5EF4-FFF2-40B4-BE49-F238E27FC236}">
                  <a16:creationId xmlns:a16="http://schemas.microsoft.com/office/drawing/2014/main" id="{F313F226-EB05-4D8F-B7CC-965931E17B12}"/>
                </a:ext>
              </a:extLst>
            </p:cNvPr>
            <p:cNvSpPr>
              <a:spLocks noEditPoints="1"/>
            </p:cNvSpPr>
            <p:nvPr/>
          </p:nvSpPr>
          <p:spPr bwMode="auto">
            <a:xfrm>
              <a:off x="-3456160" y="-4816276"/>
              <a:ext cx="3240088" cy="6391275"/>
            </a:xfrm>
            <a:custGeom>
              <a:avLst/>
              <a:gdLst>
                <a:gd name="T0" fmla="*/ 583 w 666"/>
                <a:gd name="T1" fmla="*/ 1314 h 1314"/>
                <a:gd name="T2" fmla="*/ 83 w 666"/>
                <a:gd name="T3" fmla="*/ 1314 h 1314"/>
                <a:gd name="T4" fmla="*/ 0 w 666"/>
                <a:gd name="T5" fmla="*/ 1231 h 1314"/>
                <a:gd name="T6" fmla="*/ 0 w 666"/>
                <a:gd name="T7" fmla="*/ 83 h 1314"/>
                <a:gd name="T8" fmla="*/ 83 w 666"/>
                <a:gd name="T9" fmla="*/ 0 h 1314"/>
                <a:gd name="T10" fmla="*/ 583 w 666"/>
                <a:gd name="T11" fmla="*/ 0 h 1314"/>
                <a:gd name="T12" fmla="*/ 666 w 666"/>
                <a:gd name="T13" fmla="*/ 83 h 1314"/>
                <a:gd name="T14" fmla="*/ 666 w 666"/>
                <a:gd name="T15" fmla="*/ 1231 h 1314"/>
                <a:gd name="T16" fmla="*/ 583 w 666"/>
                <a:gd name="T17" fmla="*/ 1314 h 1314"/>
                <a:gd name="T18" fmla="*/ 83 w 666"/>
                <a:gd name="T19" fmla="*/ 2 h 1314"/>
                <a:gd name="T20" fmla="*/ 2 w 666"/>
                <a:gd name="T21" fmla="*/ 83 h 1314"/>
                <a:gd name="T22" fmla="*/ 2 w 666"/>
                <a:gd name="T23" fmla="*/ 1231 h 1314"/>
                <a:gd name="T24" fmla="*/ 83 w 666"/>
                <a:gd name="T25" fmla="*/ 1312 h 1314"/>
                <a:gd name="T26" fmla="*/ 583 w 666"/>
                <a:gd name="T27" fmla="*/ 1312 h 1314"/>
                <a:gd name="T28" fmla="*/ 664 w 666"/>
                <a:gd name="T29" fmla="*/ 1231 h 1314"/>
                <a:gd name="T30" fmla="*/ 664 w 666"/>
                <a:gd name="T31" fmla="*/ 83 h 1314"/>
                <a:gd name="T32" fmla="*/ 583 w 666"/>
                <a:gd name="T33" fmla="*/ 2 h 1314"/>
                <a:gd name="T34" fmla="*/ 83 w 666"/>
                <a:gd name="T35" fmla="*/ 2 h 1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66" h="1314">
                  <a:moveTo>
                    <a:pt x="583" y="1314"/>
                  </a:moveTo>
                  <a:cubicBezTo>
                    <a:pt x="83" y="1314"/>
                    <a:pt x="83" y="1314"/>
                    <a:pt x="83" y="1314"/>
                  </a:cubicBezTo>
                  <a:cubicBezTo>
                    <a:pt x="37" y="1314"/>
                    <a:pt x="0" y="1277"/>
                    <a:pt x="0" y="1231"/>
                  </a:cubicBezTo>
                  <a:cubicBezTo>
                    <a:pt x="0" y="83"/>
                    <a:pt x="0" y="83"/>
                    <a:pt x="0" y="83"/>
                  </a:cubicBezTo>
                  <a:cubicBezTo>
                    <a:pt x="0" y="37"/>
                    <a:pt x="37" y="0"/>
                    <a:pt x="83" y="0"/>
                  </a:cubicBezTo>
                  <a:cubicBezTo>
                    <a:pt x="583" y="0"/>
                    <a:pt x="583" y="0"/>
                    <a:pt x="583" y="0"/>
                  </a:cubicBezTo>
                  <a:cubicBezTo>
                    <a:pt x="629" y="0"/>
                    <a:pt x="666" y="37"/>
                    <a:pt x="666" y="83"/>
                  </a:cubicBezTo>
                  <a:cubicBezTo>
                    <a:pt x="666" y="1231"/>
                    <a:pt x="666" y="1231"/>
                    <a:pt x="666" y="1231"/>
                  </a:cubicBezTo>
                  <a:cubicBezTo>
                    <a:pt x="666" y="1277"/>
                    <a:pt x="629" y="1314"/>
                    <a:pt x="583" y="1314"/>
                  </a:cubicBezTo>
                  <a:close/>
                  <a:moveTo>
                    <a:pt x="83" y="2"/>
                  </a:moveTo>
                  <a:cubicBezTo>
                    <a:pt x="38" y="2"/>
                    <a:pt x="2" y="38"/>
                    <a:pt x="2" y="83"/>
                  </a:cubicBezTo>
                  <a:cubicBezTo>
                    <a:pt x="2" y="1231"/>
                    <a:pt x="2" y="1231"/>
                    <a:pt x="2" y="1231"/>
                  </a:cubicBezTo>
                  <a:cubicBezTo>
                    <a:pt x="2" y="1276"/>
                    <a:pt x="38" y="1312"/>
                    <a:pt x="83" y="1312"/>
                  </a:cubicBezTo>
                  <a:cubicBezTo>
                    <a:pt x="583" y="1312"/>
                    <a:pt x="583" y="1312"/>
                    <a:pt x="583" y="1312"/>
                  </a:cubicBezTo>
                  <a:cubicBezTo>
                    <a:pt x="628" y="1312"/>
                    <a:pt x="664" y="1276"/>
                    <a:pt x="664" y="1231"/>
                  </a:cubicBezTo>
                  <a:cubicBezTo>
                    <a:pt x="664" y="83"/>
                    <a:pt x="664" y="83"/>
                    <a:pt x="664" y="83"/>
                  </a:cubicBezTo>
                  <a:cubicBezTo>
                    <a:pt x="664" y="38"/>
                    <a:pt x="628" y="2"/>
                    <a:pt x="583" y="2"/>
                  </a:cubicBezTo>
                  <a:lnTo>
                    <a:pt x="83" y="2"/>
                  </a:lnTo>
                  <a:close/>
                </a:path>
              </a:pathLst>
            </a:custGeom>
            <a:solidFill>
              <a:srgbClr val="E0DF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41" name="Freeform 8">
              <a:extLst>
                <a:ext uri="{FF2B5EF4-FFF2-40B4-BE49-F238E27FC236}">
                  <a16:creationId xmlns:a16="http://schemas.microsoft.com/office/drawing/2014/main" id="{996A4164-A975-4B78-A778-64AB1EC5B123}"/>
                </a:ext>
              </a:extLst>
            </p:cNvPr>
            <p:cNvSpPr>
              <a:spLocks/>
            </p:cNvSpPr>
            <p:nvPr/>
          </p:nvSpPr>
          <p:spPr bwMode="auto">
            <a:xfrm>
              <a:off x="-2030585" y="-4679751"/>
              <a:ext cx="393700" cy="73025"/>
            </a:xfrm>
            <a:custGeom>
              <a:avLst/>
              <a:gdLst>
                <a:gd name="T0" fmla="*/ 74 w 81"/>
                <a:gd name="T1" fmla="*/ 0 h 15"/>
                <a:gd name="T2" fmla="*/ 7 w 81"/>
                <a:gd name="T3" fmla="*/ 0 h 15"/>
                <a:gd name="T4" fmla="*/ 0 w 81"/>
                <a:gd name="T5" fmla="*/ 7 h 15"/>
                <a:gd name="T6" fmla="*/ 7 w 81"/>
                <a:gd name="T7" fmla="*/ 15 h 15"/>
                <a:gd name="T8" fmla="*/ 74 w 81"/>
                <a:gd name="T9" fmla="*/ 15 h 15"/>
                <a:gd name="T10" fmla="*/ 81 w 81"/>
                <a:gd name="T11" fmla="*/ 7 h 15"/>
                <a:gd name="T12" fmla="*/ 74 w 81"/>
                <a:gd name="T13" fmla="*/ 0 h 15"/>
              </a:gdLst>
              <a:ahLst/>
              <a:cxnLst>
                <a:cxn ang="0">
                  <a:pos x="T0" y="T1"/>
                </a:cxn>
                <a:cxn ang="0">
                  <a:pos x="T2" y="T3"/>
                </a:cxn>
                <a:cxn ang="0">
                  <a:pos x="T4" y="T5"/>
                </a:cxn>
                <a:cxn ang="0">
                  <a:pos x="T6" y="T7"/>
                </a:cxn>
                <a:cxn ang="0">
                  <a:pos x="T8" y="T9"/>
                </a:cxn>
                <a:cxn ang="0">
                  <a:pos x="T10" y="T11"/>
                </a:cxn>
                <a:cxn ang="0">
                  <a:pos x="T12" y="T13"/>
                </a:cxn>
              </a:cxnLst>
              <a:rect l="0" t="0" r="r" b="b"/>
              <a:pathLst>
                <a:path w="81" h="15">
                  <a:moveTo>
                    <a:pt x="74" y="0"/>
                  </a:moveTo>
                  <a:cubicBezTo>
                    <a:pt x="7" y="0"/>
                    <a:pt x="7" y="0"/>
                    <a:pt x="7" y="0"/>
                  </a:cubicBezTo>
                  <a:cubicBezTo>
                    <a:pt x="3" y="0"/>
                    <a:pt x="0" y="3"/>
                    <a:pt x="0" y="7"/>
                  </a:cubicBezTo>
                  <a:cubicBezTo>
                    <a:pt x="0" y="11"/>
                    <a:pt x="3" y="15"/>
                    <a:pt x="7" y="15"/>
                  </a:cubicBezTo>
                  <a:cubicBezTo>
                    <a:pt x="74" y="15"/>
                    <a:pt x="74" y="15"/>
                    <a:pt x="74" y="15"/>
                  </a:cubicBezTo>
                  <a:cubicBezTo>
                    <a:pt x="78" y="15"/>
                    <a:pt x="81" y="11"/>
                    <a:pt x="81" y="7"/>
                  </a:cubicBezTo>
                  <a:cubicBezTo>
                    <a:pt x="81" y="3"/>
                    <a:pt x="78" y="0"/>
                    <a:pt x="74" y="0"/>
                  </a:cubicBezTo>
                  <a:close/>
                </a:path>
              </a:pathLst>
            </a:cu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42" name="Freeform 9">
              <a:extLst>
                <a:ext uri="{FF2B5EF4-FFF2-40B4-BE49-F238E27FC236}">
                  <a16:creationId xmlns:a16="http://schemas.microsoft.com/office/drawing/2014/main" id="{922F339C-8B7D-488B-8DC2-355CC53425C1}"/>
                </a:ext>
              </a:extLst>
            </p:cNvPr>
            <p:cNvSpPr>
              <a:spLocks/>
            </p:cNvSpPr>
            <p:nvPr/>
          </p:nvSpPr>
          <p:spPr bwMode="auto">
            <a:xfrm>
              <a:off x="-3543473" y="-3463726"/>
              <a:ext cx="28575" cy="388938"/>
            </a:xfrm>
            <a:custGeom>
              <a:avLst/>
              <a:gdLst>
                <a:gd name="T0" fmla="*/ 0 w 6"/>
                <a:gd name="T1" fmla="*/ 4 h 80"/>
                <a:gd name="T2" fmla="*/ 0 w 6"/>
                <a:gd name="T3" fmla="*/ 76 h 80"/>
                <a:gd name="T4" fmla="*/ 5 w 6"/>
                <a:gd name="T5" fmla="*/ 80 h 80"/>
                <a:gd name="T6" fmla="*/ 6 w 6"/>
                <a:gd name="T7" fmla="*/ 80 h 80"/>
                <a:gd name="T8" fmla="*/ 6 w 6"/>
                <a:gd name="T9" fmla="*/ 0 h 80"/>
                <a:gd name="T10" fmla="*/ 5 w 6"/>
                <a:gd name="T11" fmla="*/ 0 h 80"/>
                <a:gd name="T12" fmla="*/ 0 w 6"/>
                <a:gd name="T13" fmla="*/ 4 h 80"/>
              </a:gdLst>
              <a:ahLst/>
              <a:cxnLst>
                <a:cxn ang="0">
                  <a:pos x="T0" y="T1"/>
                </a:cxn>
                <a:cxn ang="0">
                  <a:pos x="T2" y="T3"/>
                </a:cxn>
                <a:cxn ang="0">
                  <a:pos x="T4" y="T5"/>
                </a:cxn>
                <a:cxn ang="0">
                  <a:pos x="T6" y="T7"/>
                </a:cxn>
                <a:cxn ang="0">
                  <a:pos x="T8" y="T9"/>
                </a:cxn>
                <a:cxn ang="0">
                  <a:pos x="T10" y="T11"/>
                </a:cxn>
                <a:cxn ang="0">
                  <a:pos x="T12" y="T13"/>
                </a:cxn>
              </a:cxnLst>
              <a:rect l="0" t="0" r="r" b="b"/>
              <a:pathLst>
                <a:path w="6" h="80">
                  <a:moveTo>
                    <a:pt x="0" y="4"/>
                  </a:moveTo>
                  <a:cubicBezTo>
                    <a:pt x="0" y="76"/>
                    <a:pt x="0" y="76"/>
                    <a:pt x="0" y="76"/>
                  </a:cubicBezTo>
                  <a:cubicBezTo>
                    <a:pt x="0" y="78"/>
                    <a:pt x="2" y="80"/>
                    <a:pt x="5" y="80"/>
                  </a:cubicBezTo>
                  <a:cubicBezTo>
                    <a:pt x="6" y="80"/>
                    <a:pt x="6" y="80"/>
                    <a:pt x="6" y="80"/>
                  </a:cubicBezTo>
                  <a:cubicBezTo>
                    <a:pt x="6" y="0"/>
                    <a:pt x="6" y="0"/>
                    <a:pt x="6" y="0"/>
                  </a:cubicBezTo>
                  <a:cubicBezTo>
                    <a:pt x="5" y="0"/>
                    <a:pt x="5" y="0"/>
                    <a:pt x="5" y="0"/>
                  </a:cubicBezTo>
                  <a:cubicBezTo>
                    <a:pt x="2" y="0"/>
                    <a:pt x="0" y="2"/>
                    <a:pt x="0" y="4"/>
                  </a:cubicBezTo>
                  <a:close/>
                </a:path>
              </a:pathLst>
            </a:custGeom>
            <a:solidFill>
              <a:srgbClr val="DEDD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43" name="Freeform 10">
              <a:extLst>
                <a:ext uri="{FF2B5EF4-FFF2-40B4-BE49-F238E27FC236}">
                  <a16:creationId xmlns:a16="http://schemas.microsoft.com/office/drawing/2014/main" id="{FDF5369B-9B2B-476A-9782-2DAAA63D49DA}"/>
                </a:ext>
              </a:extLst>
            </p:cNvPr>
            <p:cNvSpPr>
              <a:spLocks/>
            </p:cNvSpPr>
            <p:nvPr/>
          </p:nvSpPr>
          <p:spPr bwMode="auto">
            <a:xfrm>
              <a:off x="-3543473" y="-3916164"/>
              <a:ext cx="28575" cy="209550"/>
            </a:xfrm>
            <a:custGeom>
              <a:avLst/>
              <a:gdLst>
                <a:gd name="T0" fmla="*/ 5 w 6"/>
                <a:gd name="T1" fmla="*/ 0 h 43"/>
                <a:gd name="T2" fmla="*/ 0 w 6"/>
                <a:gd name="T3" fmla="*/ 4 h 43"/>
                <a:gd name="T4" fmla="*/ 0 w 6"/>
                <a:gd name="T5" fmla="*/ 39 h 43"/>
                <a:gd name="T6" fmla="*/ 5 w 6"/>
                <a:gd name="T7" fmla="*/ 43 h 43"/>
                <a:gd name="T8" fmla="*/ 6 w 6"/>
                <a:gd name="T9" fmla="*/ 43 h 43"/>
                <a:gd name="T10" fmla="*/ 6 w 6"/>
                <a:gd name="T11" fmla="*/ 0 h 43"/>
                <a:gd name="T12" fmla="*/ 5 w 6"/>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6" h="43">
                  <a:moveTo>
                    <a:pt x="5" y="0"/>
                  </a:moveTo>
                  <a:cubicBezTo>
                    <a:pt x="2" y="0"/>
                    <a:pt x="0" y="2"/>
                    <a:pt x="0" y="4"/>
                  </a:cubicBezTo>
                  <a:cubicBezTo>
                    <a:pt x="0" y="39"/>
                    <a:pt x="0" y="39"/>
                    <a:pt x="0" y="39"/>
                  </a:cubicBezTo>
                  <a:cubicBezTo>
                    <a:pt x="0" y="42"/>
                    <a:pt x="2" y="43"/>
                    <a:pt x="5" y="43"/>
                  </a:cubicBezTo>
                  <a:cubicBezTo>
                    <a:pt x="6" y="43"/>
                    <a:pt x="6" y="43"/>
                    <a:pt x="6" y="43"/>
                  </a:cubicBezTo>
                  <a:cubicBezTo>
                    <a:pt x="6" y="0"/>
                    <a:pt x="6" y="0"/>
                    <a:pt x="6" y="0"/>
                  </a:cubicBezTo>
                  <a:lnTo>
                    <a:pt x="5" y="0"/>
                  </a:lnTo>
                  <a:close/>
                </a:path>
              </a:pathLst>
            </a:custGeom>
            <a:solidFill>
              <a:srgbClr val="DEDD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44" name="Freeform 11">
              <a:extLst>
                <a:ext uri="{FF2B5EF4-FFF2-40B4-BE49-F238E27FC236}">
                  <a16:creationId xmlns:a16="http://schemas.microsoft.com/office/drawing/2014/main" id="{8593727A-4668-48B2-A3F8-32949A0BAC08}"/>
                </a:ext>
              </a:extLst>
            </p:cNvPr>
            <p:cNvSpPr>
              <a:spLocks/>
            </p:cNvSpPr>
            <p:nvPr/>
          </p:nvSpPr>
          <p:spPr bwMode="auto">
            <a:xfrm>
              <a:off x="-3543473" y="-2943026"/>
              <a:ext cx="28575" cy="388938"/>
            </a:xfrm>
            <a:custGeom>
              <a:avLst/>
              <a:gdLst>
                <a:gd name="T0" fmla="*/ 0 w 6"/>
                <a:gd name="T1" fmla="*/ 4 h 80"/>
                <a:gd name="T2" fmla="*/ 0 w 6"/>
                <a:gd name="T3" fmla="*/ 76 h 80"/>
                <a:gd name="T4" fmla="*/ 5 w 6"/>
                <a:gd name="T5" fmla="*/ 80 h 80"/>
                <a:gd name="T6" fmla="*/ 6 w 6"/>
                <a:gd name="T7" fmla="*/ 80 h 80"/>
                <a:gd name="T8" fmla="*/ 6 w 6"/>
                <a:gd name="T9" fmla="*/ 0 h 80"/>
                <a:gd name="T10" fmla="*/ 5 w 6"/>
                <a:gd name="T11" fmla="*/ 0 h 80"/>
                <a:gd name="T12" fmla="*/ 0 w 6"/>
                <a:gd name="T13" fmla="*/ 4 h 80"/>
              </a:gdLst>
              <a:ahLst/>
              <a:cxnLst>
                <a:cxn ang="0">
                  <a:pos x="T0" y="T1"/>
                </a:cxn>
                <a:cxn ang="0">
                  <a:pos x="T2" y="T3"/>
                </a:cxn>
                <a:cxn ang="0">
                  <a:pos x="T4" y="T5"/>
                </a:cxn>
                <a:cxn ang="0">
                  <a:pos x="T6" y="T7"/>
                </a:cxn>
                <a:cxn ang="0">
                  <a:pos x="T8" y="T9"/>
                </a:cxn>
                <a:cxn ang="0">
                  <a:pos x="T10" y="T11"/>
                </a:cxn>
                <a:cxn ang="0">
                  <a:pos x="T12" y="T13"/>
                </a:cxn>
              </a:cxnLst>
              <a:rect l="0" t="0" r="r" b="b"/>
              <a:pathLst>
                <a:path w="6" h="80">
                  <a:moveTo>
                    <a:pt x="0" y="4"/>
                  </a:moveTo>
                  <a:cubicBezTo>
                    <a:pt x="0" y="76"/>
                    <a:pt x="0" y="76"/>
                    <a:pt x="0" y="76"/>
                  </a:cubicBezTo>
                  <a:cubicBezTo>
                    <a:pt x="0" y="78"/>
                    <a:pt x="2" y="80"/>
                    <a:pt x="5" y="80"/>
                  </a:cubicBezTo>
                  <a:cubicBezTo>
                    <a:pt x="6" y="80"/>
                    <a:pt x="6" y="80"/>
                    <a:pt x="6" y="80"/>
                  </a:cubicBezTo>
                  <a:cubicBezTo>
                    <a:pt x="6" y="0"/>
                    <a:pt x="6" y="0"/>
                    <a:pt x="6" y="0"/>
                  </a:cubicBezTo>
                  <a:cubicBezTo>
                    <a:pt x="5" y="0"/>
                    <a:pt x="5" y="0"/>
                    <a:pt x="5" y="0"/>
                  </a:cubicBezTo>
                  <a:cubicBezTo>
                    <a:pt x="2" y="0"/>
                    <a:pt x="0" y="2"/>
                    <a:pt x="0" y="4"/>
                  </a:cubicBezTo>
                  <a:close/>
                </a:path>
              </a:pathLst>
            </a:custGeom>
            <a:solidFill>
              <a:srgbClr val="DEDD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45" name="Freeform 12">
              <a:extLst>
                <a:ext uri="{FF2B5EF4-FFF2-40B4-BE49-F238E27FC236}">
                  <a16:creationId xmlns:a16="http://schemas.microsoft.com/office/drawing/2014/main" id="{92AD8A6B-3E1E-4B5C-A361-CB5703AA2D0C}"/>
                </a:ext>
              </a:extLst>
            </p:cNvPr>
            <p:cNvSpPr>
              <a:spLocks/>
            </p:cNvSpPr>
            <p:nvPr/>
          </p:nvSpPr>
          <p:spPr bwMode="auto">
            <a:xfrm>
              <a:off x="-3514898" y="1141611"/>
              <a:ext cx="3357563" cy="492125"/>
            </a:xfrm>
            <a:custGeom>
              <a:avLst/>
              <a:gdLst>
                <a:gd name="T0" fmla="*/ 595 w 690"/>
                <a:gd name="T1" fmla="*/ 95 h 101"/>
                <a:gd name="T2" fmla="*/ 95 w 690"/>
                <a:gd name="T3" fmla="*/ 95 h 101"/>
                <a:gd name="T4" fmla="*/ 0 w 690"/>
                <a:gd name="T5" fmla="*/ 0 h 101"/>
                <a:gd name="T6" fmla="*/ 0 w 690"/>
                <a:gd name="T7" fmla="*/ 6 h 101"/>
                <a:gd name="T8" fmla="*/ 95 w 690"/>
                <a:gd name="T9" fmla="*/ 101 h 101"/>
                <a:gd name="T10" fmla="*/ 595 w 690"/>
                <a:gd name="T11" fmla="*/ 101 h 101"/>
                <a:gd name="T12" fmla="*/ 690 w 690"/>
                <a:gd name="T13" fmla="*/ 6 h 101"/>
                <a:gd name="T14" fmla="*/ 690 w 690"/>
                <a:gd name="T15" fmla="*/ 0 h 101"/>
                <a:gd name="T16" fmla="*/ 595 w 690"/>
                <a:gd name="T17" fmla="*/ 9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0" h="101">
                  <a:moveTo>
                    <a:pt x="595" y="95"/>
                  </a:moveTo>
                  <a:cubicBezTo>
                    <a:pt x="95" y="95"/>
                    <a:pt x="95" y="95"/>
                    <a:pt x="95" y="95"/>
                  </a:cubicBezTo>
                  <a:cubicBezTo>
                    <a:pt x="43" y="95"/>
                    <a:pt x="0" y="53"/>
                    <a:pt x="0" y="0"/>
                  </a:cubicBezTo>
                  <a:cubicBezTo>
                    <a:pt x="0" y="6"/>
                    <a:pt x="0" y="6"/>
                    <a:pt x="0" y="6"/>
                  </a:cubicBezTo>
                  <a:cubicBezTo>
                    <a:pt x="0" y="59"/>
                    <a:pt x="43" y="101"/>
                    <a:pt x="95" y="101"/>
                  </a:cubicBezTo>
                  <a:cubicBezTo>
                    <a:pt x="595" y="101"/>
                    <a:pt x="595" y="101"/>
                    <a:pt x="595" y="101"/>
                  </a:cubicBezTo>
                  <a:cubicBezTo>
                    <a:pt x="648" y="101"/>
                    <a:pt x="690" y="59"/>
                    <a:pt x="690" y="6"/>
                  </a:cubicBezTo>
                  <a:cubicBezTo>
                    <a:pt x="690" y="0"/>
                    <a:pt x="690" y="0"/>
                    <a:pt x="690" y="0"/>
                  </a:cubicBezTo>
                  <a:cubicBezTo>
                    <a:pt x="690" y="53"/>
                    <a:pt x="648" y="95"/>
                    <a:pt x="595" y="95"/>
                  </a:cubicBezTo>
                  <a:close/>
                </a:path>
              </a:pathLst>
            </a:custGeom>
            <a:solidFill>
              <a:srgbClr val="CECE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46" name="Freeform 13">
              <a:extLst>
                <a:ext uri="{FF2B5EF4-FFF2-40B4-BE49-F238E27FC236}">
                  <a16:creationId xmlns:a16="http://schemas.microsoft.com/office/drawing/2014/main" id="{21B01521-9DCB-494A-B582-43674F799561}"/>
                </a:ext>
              </a:extLst>
            </p:cNvPr>
            <p:cNvSpPr>
              <a:spLocks/>
            </p:cNvSpPr>
            <p:nvPr/>
          </p:nvSpPr>
          <p:spPr bwMode="auto">
            <a:xfrm>
              <a:off x="-3514898" y="-4875014"/>
              <a:ext cx="3357563" cy="492125"/>
            </a:xfrm>
            <a:custGeom>
              <a:avLst/>
              <a:gdLst>
                <a:gd name="T0" fmla="*/ 95 w 690"/>
                <a:gd name="T1" fmla="*/ 6 h 101"/>
                <a:gd name="T2" fmla="*/ 595 w 690"/>
                <a:gd name="T3" fmla="*/ 6 h 101"/>
                <a:gd name="T4" fmla="*/ 690 w 690"/>
                <a:gd name="T5" fmla="*/ 101 h 101"/>
                <a:gd name="T6" fmla="*/ 690 w 690"/>
                <a:gd name="T7" fmla="*/ 95 h 101"/>
                <a:gd name="T8" fmla="*/ 595 w 690"/>
                <a:gd name="T9" fmla="*/ 0 h 101"/>
                <a:gd name="T10" fmla="*/ 95 w 690"/>
                <a:gd name="T11" fmla="*/ 0 h 101"/>
                <a:gd name="T12" fmla="*/ 0 w 690"/>
                <a:gd name="T13" fmla="*/ 95 h 101"/>
                <a:gd name="T14" fmla="*/ 0 w 690"/>
                <a:gd name="T15" fmla="*/ 101 h 101"/>
                <a:gd name="T16" fmla="*/ 95 w 690"/>
                <a:gd name="T17" fmla="*/ 6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0" h="101">
                  <a:moveTo>
                    <a:pt x="95" y="6"/>
                  </a:moveTo>
                  <a:cubicBezTo>
                    <a:pt x="595" y="6"/>
                    <a:pt x="595" y="6"/>
                    <a:pt x="595" y="6"/>
                  </a:cubicBezTo>
                  <a:cubicBezTo>
                    <a:pt x="648" y="6"/>
                    <a:pt x="690" y="49"/>
                    <a:pt x="690" y="101"/>
                  </a:cubicBezTo>
                  <a:cubicBezTo>
                    <a:pt x="690" y="95"/>
                    <a:pt x="690" y="95"/>
                    <a:pt x="690" y="95"/>
                  </a:cubicBezTo>
                  <a:cubicBezTo>
                    <a:pt x="690" y="42"/>
                    <a:pt x="648" y="0"/>
                    <a:pt x="595" y="0"/>
                  </a:cubicBezTo>
                  <a:cubicBezTo>
                    <a:pt x="95" y="0"/>
                    <a:pt x="95" y="0"/>
                    <a:pt x="95" y="0"/>
                  </a:cubicBezTo>
                  <a:cubicBezTo>
                    <a:pt x="43" y="0"/>
                    <a:pt x="0" y="42"/>
                    <a:pt x="0" y="95"/>
                  </a:cubicBezTo>
                  <a:cubicBezTo>
                    <a:pt x="0" y="101"/>
                    <a:pt x="0" y="101"/>
                    <a:pt x="0" y="101"/>
                  </a:cubicBezTo>
                  <a:cubicBezTo>
                    <a:pt x="0" y="49"/>
                    <a:pt x="43" y="6"/>
                    <a:pt x="95" y="6"/>
                  </a:cubicBezTo>
                  <a:close/>
                </a:path>
              </a:pathLst>
            </a:custGeom>
            <a:solidFill>
              <a:srgbClr val="CECE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47" name="Freeform 14">
              <a:extLst>
                <a:ext uri="{FF2B5EF4-FFF2-40B4-BE49-F238E27FC236}">
                  <a16:creationId xmlns:a16="http://schemas.microsoft.com/office/drawing/2014/main" id="{4D3CCE09-68ED-4D73-B6D8-4C6685E886AA}"/>
                </a:ext>
              </a:extLst>
            </p:cNvPr>
            <p:cNvSpPr>
              <a:spLocks/>
            </p:cNvSpPr>
            <p:nvPr/>
          </p:nvSpPr>
          <p:spPr bwMode="auto">
            <a:xfrm>
              <a:off x="-2030585" y="-4679751"/>
              <a:ext cx="393700" cy="44450"/>
            </a:xfrm>
            <a:custGeom>
              <a:avLst/>
              <a:gdLst>
                <a:gd name="T0" fmla="*/ 7 w 81"/>
                <a:gd name="T1" fmla="*/ 4 h 9"/>
                <a:gd name="T2" fmla="*/ 74 w 81"/>
                <a:gd name="T3" fmla="*/ 4 h 9"/>
                <a:gd name="T4" fmla="*/ 81 w 81"/>
                <a:gd name="T5" fmla="*/ 9 h 9"/>
                <a:gd name="T6" fmla="*/ 81 w 81"/>
                <a:gd name="T7" fmla="*/ 7 h 9"/>
                <a:gd name="T8" fmla="*/ 74 w 81"/>
                <a:gd name="T9" fmla="*/ 0 h 9"/>
                <a:gd name="T10" fmla="*/ 7 w 81"/>
                <a:gd name="T11" fmla="*/ 0 h 9"/>
                <a:gd name="T12" fmla="*/ 0 w 81"/>
                <a:gd name="T13" fmla="*/ 7 h 9"/>
                <a:gd name="T14" fmla="*/ 0 w 81"/>
                <a:gd name="T15" fmla="*/ 9 h 9"/>
                <a:gd name="T16" fmla="*/ 7 w 81"/>
                <a:gd name="T17" fmla="*/ 4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9">
                  <a:moveTo>
                    <a:pt x="7" y="4"/>
                  </a:moveTo>
                  <a:cubicBezTo>
                    <a:pt x="74" y="4"/>
                    <a:pt x="74" y="4"/>
                    <a:pt x="74" y="4"/>
                  </a:cubicBezTo>
                  <a:cubicBezTo>
                    <a:pt x="77" y="4"/>
                    <a:pt x="80" y="6"/>
                    <a:pt x="81" y="9"/>
                  </a:cubicBezTo>
                  <a:cubicBezTo>
                    <a:pt x="81" y="9"/>
                    <a:pt x="81" y="8"/>
                    <a:pt x="81" y="7"/>
                  </a:cubicBezTo>
                  <a:cubicBezTo>
                    <a:pt x="81" y="3"/>
                    <a:pt x="78" y="0"/>
                    <a:pt x="74" y="0"/>
                  </a:cubicBezTo>
                  <a:cubicBezTo>
                    <a:pt x="7" y="0"/>
                    <a:pt x="7" y="0"/>
                    <a:pt x="7" y="0"/>
                  </a:cubicBezTo>
                  <a:cubicBezTo>
                    <a:pt x="3" y="0"/>
                    <a:pt x="0" y="3"/>
                    <a:pt x="0" y="7"/>
                  </a:cubicBezTo>
                  <a:cubicBezTo>
                    <a:pt x="0" y="8"/>
                    <a:pt x="0" y="9"/>
                    <a:pt x="0" y="9"/>
                  </a:cubicBezTo>
                  <a:cubicBezTo>
                    <a:pt x="1" y="6"/>
                    <a:pt x="4" y="4"/>
                    <a:pt x="7" y="4"/>
                  </a:cubicBezTo>
                  <a:close/>
                </a:path>
              </a:pathLst>
            </a:custGeom>
            <a:solidFill>
              <a:srgbClr val="C4C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48" name="Oval 15">
              <a:extLst>
                <a:ext uri="{FF2B5EF4-FFF2-40B4-BE49-F238E27FC236}">
                  <a16:creationId xmlns:a16="http://schemas.microsoft.com/office/drawing/2014/main" id="{5CCEBBBF-7C7F-45AC-8A82-67EEC91F5756}"/>
                </a:ext>
              </a:extLst>
            </p:cNvPr>
            <p:cNvSpPr>
              <a:spLocks noChangeArrowheads="1"/>
            </p:cNvSpPr>
            <p:nvPr/>
          </p:nvSpPr>
          <p:spPr bwMode="auto">
            <a:xfrm>
              <a:off x="-2214735" y="-4694039"/>
              <a:ext cx="101600" cy="101600"/>
            </a:xfrm>
            <a:prstGeom prst="ellipse">
              <a:avLst/>
            </a:pr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49" name="Oval 16">
              <a:extLst>
                <a:ext uri="{FF2B5EF4-FFF2-40B4-BE49-F238E27FC236}">
                  <a16:creationId xmlns:a16="http://schemas.microsoft.com/office/drawing/2014/main" id="{8ADCA090-F429-40F8-81B3-BF588CE45ECF}"/>
                </a:ext>
              </a:extLst>
            </p:cNvPr>
            <p:cNvSpPr>
              <a:spLocks noChangeArrowheads="1"/>
            </p:cNvSpPr>
            <p:nvPr/>
          </p:nvSpPr>
          <p:spPr bwMode="auto">
            <a:xfrm>
              <a:off x="-2195685" y="-4674989"/>
              <a:ext cx="63500" cy="63500"/>
            </a:xfrm>
            <a:prstGeom prst="ellipse">
              <a:avLst/>
            </a:prstGeom>
            <a:solidFill>
              <a:srgbClr val="C4C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0" name="Oval 17">
              <a:extLst>
                <a:ext uri="{FF2B5EF4-FFF2-40B4-BE49-F238E27FC236}">
                  <a16:creationId xmlns:a16="http://schemas.microsoft.com/office/drawing/2014/main" id="{C32CD1CD-FE94-4CCB-B5E4-FFC37CCD3E43}"/>
                </a:ext>
              </a:extLst>
            </p:cNvPr>
            <p:cNvSpPr>
              <a:spLocks noChangeArrowheads="1"/>
            </p:cNvSpPr>
            <p:nvPr/>
          </p:nvSpPr>
          <p:spPr bwMode="auto">
            <a:xfrm>
              <a:off x="-2483023" y="-4714676"/>
              <a:ext cx="141288" cy="141288"/>
            </a:xfrm>
            <a:prstGeom prst="ellipse">
              <a:avLst/>
            </a:pr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1" name="Oval 18">
              <a:extLst>
                <a:ext uri="{FF2B5EF4-FFF2-40B4-BE49-F238E27FC236}">
                  <a16:creationId xmlns:a16="http://schemas.microsoft.com/office/drawing/2014/main" id="{4F565520-F27C-4A8D-A8D2-5C279A5544E7}"/>
                </a:ext>
              </a:extLst>
            </p:cNvPr>
            <p:cNvSpPr>
              <a:spLocks noChangeArrowheads="1"/>
            </p:cNvSpPr>
            <p:nvPr/>
          </p:nvSpPr>
          <p:spPr bwMode="auto">
            <a:xfrm>
              <a:off x="-2459210" y="-4694039"/>
              <a:ext cx="98425" cy="101600"/>
            </a:xfrm>
            <a:prstGeom prst="ellipse">
              <a:avLst/>
            </a:prstGeom>
            <a:solidFill>
              <a:srgbClr val="C4C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2" name="Oval 19">
              <a:extLst>
                <a:ext uri="{FF2B5EF4-FFF2-40B4-BE49-F238E27FC236}">
                  <a16:creationId xmlns:a16="http://schemas.microsoft.com/office/drawing/2014/main" id="{89C10A88-A3A5-434E-92C0-BB7F9D5D6059}"/>
                </a:ext>
              </a:extLst>
            </p:cNvPr>
            <p:cNvSpPr>
              <a:spLocks noChangeArrowheads="1"/>
            </p:cNvSpPr>
            <p:nvPr/>
          </p:nvSpPr>
          <p:spPr bwMode="auto">
            <a:xfrm>
              <a:off x="-2433810" y="-4670226"/>
              <a:ext cx="47625" cy="53975"/>
            </a:xfrm>
            <a:prstGeom prst="ellipse">
              <a:avLst/>
            </a:prstGeom>
            <a:solidFill>
              <a:srgbClr val="AFAF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3" name="Oval 20">
              <a:extLst>
                <a:ext uri="{FF2B5EF4-FFF2-40B4-BE49-F238E27FC236}">
                  <a16:creationId xmlns:a16="http://schemas.microsoft.com/office/drawing/2014/main" id="{397D51FF-E6DA-4FC0-B26D-F2389C1C180C}"/>
                </a:ext>
              </a:extLst>
            </p:cNvPr>
            <p:cNvSpPr>
              <a:spLocks noChangeArrowheads="1"/>
            </p:cNvSpPr>
            <p:nvPr/>
          </p:nvSpPr>
          <p:spPr bwMode="auto">
            <a:xfrm>
              <a:off x="-1559098" y="-4694039"/>
              <a:ext cx="107950" cy="101600"/>
            </a:xfrm>
            <a:prstGeom prst="ellipse">
              <a:avLst/>
            </a:pr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4" name="Oval 21">
              <a:extLst>
                <a:ext uri="{FF2B5EF4-FFF2-40B4-BE49-F238E27FC236}">
                  <a16:creationId xmlns:a16="http://schemas.microsoft.com/office/drawing/2014/main" id="{51B9E20D-548C-4ED4-B37F-0CAC17D85B32}"/>
                </a:ext>
              </a:extLst>
            </p:cNvPr>
            <p:cNvSpPr>
              <a:spLocks noChangeArrowheads="1"/>
            </p:cNvSpPr>
            <p:nvPr/>
          </p:nvSpPr>
          <p:spPr bwMode="auto">
            <a:xfrm>
              <a:off x="-1535285" y="-4674989"/>
              <a:ext cx="63500" cy="63500"/>
            </a:xfrm>
            <a:prstGeom prst="ellipse">
              <a:avLst/>
            </a:prstGeom>
            <a:solidFill>
              <a:srgbClr val="C4C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5" name="Oval 22">
              <a:extLst>
                <a:ext uri="{FF2B5EF4-FFF2-40B4-BE49-F238E27FC236}">
                  <a16:creationId xmlns:a16="http://schemas.microsoft.com/office/drawing/2014/main" id="{BB6FD23F-628C-4178-8825-A36908DB41A9}"/>
                </a:ext>
              </a:extLst>
            </p:cNvPr>
            <p:cNvSpPr>
              <a:spLocks noChangeArrowheads="1"/>
            </p:cNvSpPr>
            <p:nvPr/>
          </p:nvSpPr>
          <p:spPr bwMode="auto">
            <a:xfrm>
              <a:off x="-1330498" y="-4714676"/>
              <a:ext cx="141288" cy="141288"/>
            </a:xfrm>
            <a:prstGeom prst="ellipse">
              <a:avLst/>
            </a:pr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6" name="Oval 23">
              <a:extLst>
                <a:ext uri="{FF2B5EF4-FFF2-40B4-BE49-F238E27FC236}">
                  <a16:creationId xmlns:a16="http://schemas.microsoft.com/office/drawing/2014/main" id="{74EB880B-4772-409F-9427-3C24AC129042}"/>
                </a:ext>
              </a:extLst>
            </p:cNvPr>
            <p:cNvSpPr>
              <a:spLocks noChangeArrowheads="1"/>
            </p:cNvSpPr>
            <p:nvPr/>
          </p:nvSpPr>
          <p:spPr bwMode="auto">
            <a:xfrm>
              <a:off x="-1311448" y="-4694039"/>
              <a:ext cx="103188" cy="101600"/>
            </a:xfrm>
            <a:prstGeom prst="ellipse">
              <a:avLst/>
            </a:prstGeom>
            <a:solidFill>
              <a:srgbClr val="C4C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7" name="Oval 24">
              <a:extLst>
                <a:ext uri="{FF2B5EF4-FFF2-40B4-BE49-F238E27FC236}">
                  <a16:creationId xmlns:a16="http://schemas.microsoft.com/office/drawing/2014/main" id="{5192193E-BC04-409B-A12A-9EC98D2D1B24}"/>
                </a:ext>
              </a:extLst>
            </p:cNvPr>
            <p:cNvSpPr>
              <a:spLocks noChangeArrowheads="1"/>
            </p:cNvSpPr>
            <p:nvPr/>
          </p:nvSpPr>
          <p:spPr bwMode="auto">
            <a:xfrm>
              <a:off x="-1286048" y="-4670226"/>
              <a:ext cx="52388" cy="53975"/>
            </a:xfrm>
            <a:prstGeom prst="ellipse">
              <a:avLst/>
            </a:prstGeom>
            <a:solidFill>
              <a:srgbClr val="AFAF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8" name="Freeform 25">
              <a:extLst>
                <a:ext uri="{FF2B5EF4-FFF2-40B4-BE49-F238E27FC236}">
                  <a16:creationId xmlns:a16="http://schemas.microsoft.com/office/drawing/2014/main" id="{2A7F1686-C350-4AC3-9FE3-C34073AC1731}"/>
                </a:ext>
              </a:extLst>
            </p:cNvPr>
            <p:cNvSpPr>
              <a:spLocks/>
            </p:cNvSpPr>
            <p:nvPr/>
          </p:nvSpPr>
          <p:spPr bwMode="auto">
            <a:xfrm>
              <a:off x="-3524423" y="-3916164"/>
              <a:ext cx="9525" cy="209550"/>
            </a:xfrm>
            <a:custGeom>
              <a:avLst/>
              <a:gdLst>
                <a:gd name="T0" fmla="*/ 0 w 2"/>
                <a:gd name="T1" fmla="*/ 0 h 43"/>
                <a:gd name="T2" fmla="*/ 0 w 2"/>
                <a:gd name="T3" fmla="*/ 43 h 43"/>
                <a:gd name="T4" fmla="*/ 1 w 2"/>
                <a:gd name="T5" fmla="*/ 43 h 43"/>
                <a:gd name="T6" fmla="*/ 2 w 2"/>
                <a:gd name="T7" fmla="*/ 43 h 43"/>
                <a:gd name="T8" fmla="*/ 2 w 2"/>
                <a:gd name="T9" fmla="*/ 0 h 43"/>
                <a:gd name="T10" fmla="*/ 1 w 2"/>
                <a:gd name="T11" fmla="*/ 0 h 43"/>
                <a:gd name="T12" fmla="*/ 0 w 2"/>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2" h="43">
                  <a:moveTo>
                    <a:pt x="0" y="0"/>
                  </a:moveTo>
                  <a:cubicBezTo>
                    <a:pt x="0" y="43"/>
                    <a:pt x="0" y="43"/>
                    <a:pt x="0" y="43"/>
                  </a:cubicBezTo>
                  <a:cubicBezTo>
                    <a:pt x="0" y="43"/>
                    <a:pt x="0" y="43"/>
                    <a:pt x="1" y="43"/>
                  </a:cubicBezTo>
                  <a:cubicBezTo>
                    <a:pt x="2" y="43"/>
                    <a:pt x="2" y="43"/>
                    <a:pt x="2" y="43"/>
                  </a:cubicBezTo>
                  <a:cubicBezTo>
                    <a:pt x="2" y="0"/>
                    <a:pt x="2" y="0"/>
                    <a:pt x="2" y="0"/>
                  </a:cubicBezTo>
                  <a:cubicBezTo>
                    <a:pt x="1" y="0"/>
                    <a:pt x="1" y="0"/>
                    <a:pt x="1" y="0"/>
                  </a:cubicBezTo>
                  <a:cubicBezTo>
                    <a:pt x="0" y="0"/>
                    <a:pt x="0" y="0"/>
                    <a:pt x="0" y="0"/>
                  </a:cubicBezTo>
                  <a:close/>
                </a:path>
              </a:pathLst>
            </a:custGeom>
            <a:solidFill>
              <a:srgbClr val="D3D2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9" name="Freeform 26">
              <a:extLst>
                <a:ext uri="{FF2B5EF4-FFF2-40B4-BE49-F238E27FC236}">
                  <a16:creationId xmlns:a16="http://schemas.microsoft.com/office/drawing/2014/main" id="{8F54CFF4-283F-4F17-9D91-E8BB3503C7B5}"/>
                </a:ext>
              </a:extLst>
            </p:cNvPr>
            <p:cNvSpPr>
              <a:spLocks/>
            </p:cNvSpPr>
            <p:nvPr/>
          </p:nvSpPr>
          <p:spPr bwMode="auto">
            <a:xfrm>
              <a:off x="-3524423" y="-3463726"/>
              <a:ext cx="9525" cy="388938"/>
            </a:xfrm>
            <a:custGeom>
              <a:avLst/>
              <a:gdLst>
                <a:gd name="T0" fmla="*/ 0 w 2"/>
                <a:gd name="T1" fmla="*/ 0 h 80"/>
                <a:gd name="T2" fmla="*/ 0 w 2"/>
                <a:gd name="T3" fmla="*/ 80 h 80"/>
                <a:gd name="T4" fmla="*/ 1 w 2"/>
                <a:gd name="T5" fmla="*/ 80 h 80"/>
                <a:gd name="T6" fmla="*/ 2 w 2"/>
                <a:gd name="T7" fmla="*/ 80 h 80"/>
                <a:gd name="T8" fmla="*/ 2 w 2"/>
                <a:gd name="T9" fmla="*/ 0 h 80"/>
                <a:gd name="T10" fmla="*/ 1 w 2"/>
                <a:gd name="T11" fmla="*/ 0 h 80"/>
                <a:gd name="T12" fmla="*/ 0 w 2"/>
                <a:gd name="T13" fmla="*/ 0 h 80"/>
              </a:gdLst>
              <a:ahLst/>
              <a:cxnLst>
                <a:cxn ang="0">
                  <a:pos x="T0" y="T1"/>
                </a:cxn>
                <a:cxn ang="0">
                  <a:pos x="T2" y="T3"/>
                </a:cxn>
                <a:cxn ang="0">
                  <a:pos x="T4" y="T5"/>
                </a:cxn>
                <a:cxn ang="0">
                  <a:pos x="T6" y="T7"/>
                </a:cxn>
                <a:cxn ang="0">
                  <a:pos x="T8" y="T9"/>
                </a:cxn>
                <a:cxn ang="0">
                  <a:pos x="T10" y="T11"/>
                </a:cxn>
                <a:cxn ang="0">
                  <a:pos x="T12" y="T13"/>
                </a:cxn>
              </a:cxnLst>
              <a:rect l="0" t="0" r="r" b="b"/>
              <a:pathLst>
                <a:path w="2" h="80">
                  <a:moveTo>
                    <a:pt x="0" y="0"/>
                  </a:moveTo>
                  <a:cubicBezTo>
                    <a:pt x="0" y="80"/>
                    <a:pt x="0" y="80"/>
                    <a:pt x="0" y="80"/>
                  </a:cubicBezTo>
                  <a:cubicBezTo>
                    <a:pt x="0" y="80"/>
                    <a:pt x="0" y="80"/>
                    <a:pt x="1" y="80"/>
                  </a:cubicBezTo>
                  <a:cubicBezTo>
                    <a:pt x="2" y="80"/>
                    <a:pt x="2" y="80"/>
                    <a:pt x="2" y="80"/>
                  </a:cubicBezTo>
                  <a:cubicBezTo>
                    <a:pt x="2" y="0"/>
                    <a:pt x="2" y="0"/>
                    <a:pt x="2" y="0"/>
                  </a:cubicBezTo>
                  <a:cubicBezTo>
                    <a:pt x="1" y="0"/>
                    <a:pt x="1" y="0"/>
                    <a:pt x="1" y="0"/>
                  </a:cubicBezTo>
                  <a:cubicBezTo>
                    <a:pt x="0" y="0"/>
                    <a:pt x="0" y="0"/>
                    <a:pt x="0" y="0"/>
                  </a:cubicBezTo>
                  <a:close/>
                </a:path>
              </a:pathLst>
            </a:custGeom>
            <a:solidFill>
              <a:srgbClr val="D3D2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60" name="Freeform 27">
              <a:extLst>
                <a:ext uri="{FF2B5EF4-FFF2-40B4-BE49-F238E27FC236}">
                  <a16:creationId xmlns:a16="http://schemas.microsoft.com/office/drawing/2014/main" id="{4A3FB082-3DE9-4BC4-8718-EFC7DBBA220F}"/>
                </a:ext>
              </a:extLst>
            </p:cNvPr>
            <p:cNvSpPr>
              <a:spLocks/>
            </p:cNvSpPr>
            <p:nvPr/>
          </p:nvSpPr>
          <p:spPr bwMode="auto">
            <a:xfrm>
              <a:off x="-3524423" y="-2943026"/>
              <a:ext cx="9525" cy="388938"/>
            </a:xfrm>
            <a:custGeom>
              <a:avLst/>
              <a:gdLst>
                <a:gd name="T0" fmla="*/ 0 w 2"/>
                <a:gd name="T1" fmla="*/ 0 h 80"/>
                <a:gd name="T2" fmla="*/ 0 w 2"/>
                <a:gd name="T3" fmla="*/ 80 h 80"/>
                <a:gd name="T4" fmla="*/ 1 w 2"/>
                <a:gd name="T5" fmla="*/ 80 h 80"/>
                <a:gd name="T6" fmla="*/ 2 w 2"/>
                <a:gd name="T7" fmla="*/ 80 h 80"/>
                <a:gd name="T8" fmla="*/ 2 w 2"/>
                <a:gd name="T9" fmla="*/ 0 h 80"/>
                <a:gd name="T10" fmla="*/ 1 w 2"/>
                <a:gd name="T11" fmla="*/ 0 h 80"/>
                <a:gd name="T12" fmla="*/ 0 w 2"/>
                <a:gd name="T13" fmla="*/ 0 h 80"/>
              </a:gdLst>
              <a:ahLst/>
              <a:cxnLst>
                <a:cxn ang="0">
                  <a:pos x="T0" y="T1"/>
                </a:cxn>
                <a:cxn ang="0">
                  <a:pos x="T2" y="T3"/>
                </a:cxn>
                <a:cxn ang="0">
                  <a:pos x="T4" y="T5"/>
                </a:cxn>
                <a:cxn ang="0">
                  <a:pos x="T6" y="T7"/>
                </a:cxn>
                <a:cxn ang="0">
                  <a:pos x="T8" y="T9"/>
                </a:cxn>
                <a:cxn ang="0">
                  <a:pos x="T10" y="T11"/>
                </a:cxn>
                <a:cxn ang="0">
                  <a:pos x="T12" y="T13"/>
                </a:cxn>
              </a:cxnLst>
              <a:rect l="0" t="0" r="r" b="b"/>
              <a:pathLst>
                <a:path w="2" h="80">
                  <a:moveTo>
                    <a:pt x="0" y="0"/>
                  </a:moveTo>
                  <a:cubicBezTo>
                    <a:pt x="0" y="80"/>
                    <a:pt x="0" y="80"/>
                    <a:pt x="0" y="80"/>
                  </a:cubicBezTo>
                  <a:cubicBezTo>
                    <a:pt x="0" y="80"/>
                    <a:pt x="0" y="80"/>
                    <a:pt x="1" y="80"/>
                  </a:cubicBezTo>
                  <a:cubicBezTo>
                    <a:pt x="2" y="80"/>
                    <a:pt x="2" y="80"/>
                    <a:pt x="2" y="80"/>
                  </a:cubicBezTo>
                  <a:cubicBezTo>
                    <a:pt x="2" y="0"/>
                    <a:pt x="2" y="0"/>
                    <a:pt x="2" y="0"/>
                  </a:cubicBezTo>
                  <a:cubicBezTo>
                    <a:pt x="1" y="0"/>
                    <a:pt x="1" y="0"/>
                    <a:pt x="1" y="0"/>
                  </a:cubicBezTo>
                  <a:cubicBezTo>
                    <a:pt x="0" y="0"/>
                    <a:pt x="0" y="0"/>
                    <a:pt x="0" y="0"/>
                  </a:cubicBezTo>
                  <a:close/>
                </a:path>
              </a:pathLst>
            </a:custGeom>
            <a:solidFill>
              <a:srgbClr val="D3D2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61" name="Freeform 28">
              <a:extLst>
                <a:ext uri="{FF2B5EF4-FFF2-40B4-BE49-F238E27FC236}">
                  <a16:creationId xmlns:a16="http://schemas.microsoft.com/office/drawing/2014/main" id="{8436467B-8914-422C-9469-05E8BDF3E38C}"/>
                </a:ext>
              </a:extLst>
            </p:cNvPr>
            <p:cNvSpPr>
              <a:spLocks/>
            </p:cNvSpPr>
            <p:nvPr/>
          </p:nvSpPr>
          <p:spPr bwMode="auto">
            <a:xfrm>
              <a:off x="-157335" y="-3089076"/>
              <a:ext cx="28575" cy="787400"/>
            </a:xfrm>
            <a:custGeom>
              <a:avLst/>
              <a:gdLst>
                <a:gd name="T0" fmla="*/ 6 w 6"/>
                <a:gd name="T1" fmla="*/ 158 h 162"/>
                <a:gd name="T2" fmla="*/ 6 w 6"/>
                <a:gd name="T3" fmla="*/ 4 h 162"/>
                <a:gd name="T4" fmla="*/ 2 w 6"/>
                <a:gd name="T5" fmla="*/ 0 h 162"/>
                <a:gd name="T6" fmla="*/ 0 w 6"/>
                <a:gd name="T7" fmla="*/ 0 h 162"/>
                <a:gd name="T8" fmla="*/ 0 w 6"/>
                <a:gd name="T9" fmla="*/ 162 h 162"/>
                <a:gd name="T10" fmla="*/ 2 w 6"/>
                <a:gd name="T11" fmla="*/ 162 h 162"/>
                <a:gd name="T12" fmla="*/ 6 w 6"/>
                <a:gd name="T13" fmla="*/ 158 h 162"/>
              </a:gdLst>
              <a:ahLst/>
              <a:cxnLst>
                <a:cxn ang="0">
                  <a:pos x="T0" y="T1"/>
                </a:cxn>
                <a:cxn ang="0">
                  <a:pos x="T2" y="T3"/>
                </a:cxn>
                <a:cxn ang="0">
                  <a:pos x="T4" y="T5"/>
                </a:cxn>
                <a:cxn ang="0">
                  <a:pos x="T6" y="T7"/>
                </a:cxn>
                <a:cxn ang="0">
                  <a:pos x="T8" y="T9"/>
                </a:cxn>
                <a:cxn ang="0">
                  <a:pos x="T10" y="T11"/>
                </a:cxn>
                <a:cxn ang="0">
                  <a:pos x="T12" y="T13"/>
                </a:cxn>
              </a:cxnLst>
              <a:rect l="0" t="0" r="r" b="b"/>
              <a:pathLst>
                <a:path w="6" h="162">
                  <a:moveTo>
                    <a:pt x="6" y="158"/>
                  </a:moveTo>
                  <a:cubicBezTo>
                    <a:pt x="6" y="4"/>
                    <a:pt x="6" y="4"/>
                    <a:pt x="6" y="4"/>
                  </a:cubicBezTo>
                  <a:cubicBezTo>
                    <a:pt x="6" y="2"/>
                    <a:pt x="4" y="0"/>
                    <a:pt x="2" y="0"/>
                  </a:cubicBezTo>
                  <a:cubicBezTo>
                    <a:pt x="0" y="0"/>
                    <a:pt x="0" y="0"/>
                    <a:pt x="0" y="0"/>
                  </a:cubicBezTo>
                  <a:cubicBezTo>
                    <a:pt x="0" y="162"/>
                    <a:pt x="0" y="162"/>
                    <a:pt x="0" y="162"/>
                  </a:cubicBezTo>
                  <a:cubicBezTo>
                    <a:pt x="2" y="162"/>
                    <a:pt x="2" y="162"/>
                    <a:pt x="2" y="162"/>
                  </a:cubicBezTo>
                  <a:cubicBezTo>
                    <a:pt x="4" y="162"/>
                    <a:pt x="6" y="160"/>
                    <a:pt x="6" y="158"/>
                  </a:cubicBezTo>
                  <a:close/>
                </a:path>
              </a:pathLst>
            </a:custGeom>
            <a:solidFill>
              <a:srgbClr val="DEDD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62" name="Freeform 29">
              <a:extLst>
                <a:ext uri="{FF2B5EF4-FFF2-40B4-BE49-F238E27FC236}">
                  <a16:creationId xmlns:a16="http://schemas.microsoft.com/office/drawing/2014/main" id="{9A17E4B3-7C71-4B00-9805-B46DE126EA05}"/>
                </a:ext>
              </a:extLst>
            </p:cNvPr>
            <p:cNvSpPr>
              <a:spLocks/>
            </p:cNvSpPr>
            <p:nvPr/>
          </p:nvSpPr>
          <p:spPr bwMode="auto">
            <a:xfrm>
              <a:off x="-157335" y="-3089076"/>
              <a:ext cx="9525" cy="787400"/>
            </a:xfrm>
            <a:custGeom>
              <a:avLst/>
              <a:gdLst>
                <a:gd name="T0" fmla="*/ 2 w 2"/>
                <a:gd name="T1" fmla="*/ 162 h 162"/>
                <a:gd name="T2" fmla="*/ 2 w 2"/>
                <a:gd name="T3" fmla="*/ 0 h 162"/>
                <a:gd name="T4" fmla="*/ 2 w 2"/>
                <a:gd name="T5" fmla="*/ 0 h 162"/>
                <a:gd name="T6" fmla="*/ 0 w 2"/>
                <a:gd name="T7" fmla="*/ 0 h 162"/>
                <a:gd name="T8" fmla="*/ 0 w 2"/>
                <a:gd name="T9" fmla="*/ 162 h 162"/>
                <a:gd name="T10" fmla="*/ 2 w 2"/>
                <a:gd name="T11" fmla="*/ 162 h 162"/>
                <a:gd name="T12" fmla="*/ 2 w 2"/>
                <a:gd name="T13" fmla="*/ 162 h 162"/>
              </a:gdLst>
              <a:ahLst/>
              <a:cxnLst>
                <a:cxn ang="0">
                  <a:pos x="T0" y="T1"/>
                </a:cxn>
                <a:cxn ang="0">
                  <a:pos x="T2" y="T3"/>
                </a:cxn>
                <a:cxn ang="0">
                  <a:pos x="T4" y="T5"/>
                </a:cxn>
                <a:cxn ang="0">
                  <a:pos x="T6" y="T7"/>
                </a:cxn>
                <a:cxn ang="0">
                  <a:pos x="T8" y="T9"/>
                </a:cxn>
                <a:cxn ang="0">
                  <a:pos x="T10" y="T11"/>
                </a:cxn>
                <a:cxn ang="0">
                  <a:pos x="T12" y="T13"/>
                </a:cxn>
              </a:cxnLst>
              <a:rect l="0" t="0" r="r" b="b"/>
              <a:pathLst>
                <a:path w="2" h="162">
                  <a:moveTo>
                    <a:pt x="2" y="162"/>
                  </a:moveTo>
                  <a:cubicBezTo>
                    <a:pt x="2" y="0"/>
                    <a:pt x="2" y="0"/>
                    <a:pt x="2" y="0"/>
                  </a:cubicBezTo>
                  <a:cubicBezTo>
                    <a:pt x="2" y="0"/>
                    <a:pt x="2" y="0"/>
                    <a:pt x="2" y="0"/>
                  </a:cubicBezTo>
                  <a:cubicBezTo>
                    <a:pt x="0" y="0"/>
                    <a:pt x="0" y="0"/>
                    <a:pt x="0" y="0"/>
                  </a:cubicBezTo>
                  <a:cubicBezTo>
                    <a:pt x="0" y="162"/>
                    <a:pt x="0" y="162"/>
                    <a:pt x="0" y="162"/>
                  </a:cubicBezTo>
                  <a:cubicBezTo>
                    <a:pt x="2" y="162"/>
                    <a:pt x="2" y="162"/>
                    <a:pt x="2" y="162"/>
                  </a:cubicBezTo>
                  <a:cubicBezTo>
                    <a:pt x="2" y="162"/>
                    <a:pt x="2" y="162"/>
                    <a:pt x="2" y="162"/>
                  </a:cubicBezTo>
                  <a:close/>
                </a:path>
              </a:pathLst>
            </a:custGeom>
            <a:solidFill>
              <a:srgbClr val="D3D2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63" name="Rectangle 30">
              <a:extLst>
                <a:ext uri="{FF2B5EF4-FFF2-40B4-BE49-F238E27FC236}">
                  <a16:creationId xmlns:a16="http://schemas.microsoft.com/office/drawing/2014/main" id="{9DE3C726-D714-4EDF-BBEA-00C3D77F2A40}"/>
                </a:ext>
              </a:extLst>
            </p:cNvPr>
            <p:cNvSpPr>
              <a:spLocks noChangeArrowheads="1"/>
            </p:cNvSpPr>
            <p:nvPr/>
          </p:nvSpPr>
          <p:spPr bwMode="auto">
            <a:xfrm>
              <a:off x="-225598" y="766961"/>
              <a:ext cx="68263" cy="63500"/>
            </a:xfrm>
            <a:prstGeom prst="rect">
              <a:avLst/>
            </a:prstGeom>
            <a:solidFill>
              <a:srgbClr val="E0DF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64" name="Rectangle 31">
              <a:extLst>
                <a:ext uri="{FF2B5EF4-FFF2-40B4-BE49-F238E27FC236}">
                  <a16:creationId xmlns:a16="http://schemas.microsoft.com/office/drawing/2014/main" id="{023670C0-B321-4C90-BC7A-44033C2B45F4}"/>
                </a:ext>
              </a:extLst>
            </p:cNvPr>
            <p:cNvSpPr>
              <a:spLocks noChangeArrowheads="1"/>
            </p:cNvSpPr>
            <p:nvPr/>
          </p:nvSpPr>
          <p:spPr bwMode="auto">
            <a:xfrm>
              <a:off x="-3514898" y="766961"/>
              <a:ext cx="68263" cy="63500"/>
            </a:xfrm>
            <a:prstGeom prst="rect">
              <a:avLst/>
            </a:prstGeom>
            <a:solidFill>
              <a:srgbClr val="E0DF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65" name="Rectangle 32">
              <a:extLst>
                <a:ext uri="{FF2B5EF4-FFF2-40B4-BE49-F238E27FC236}">
                  <a16:creationId xmlns:a16="http://schemas.microsoft.com/office/drawing/2014/main" id="{A65B4DFD-88E3-4D13-A159-448A498A2951}"/>
                </a:ext>
              </a:extLst>
            </p:cNvPr>
            <p:cNvSpPr>
              <a:spLocks noChangeArrowheads="1"/>
            </p:cNvSpPr>
            <p:nvPr/>
          </p:nvSpPr>
          <p:spPr bwMode="auto">
            <a:xfrm>
              <a:off x="-225598" y="-4125714"/>
              <a:ext cx="68263" cy="68263"/>
            </a:xfrm>
            <a:prstGeom prst="rect">
              <a:avLst/>
            </a:prstGeom>
            <a:solidFill>
              <a:srgbClr val="E0DF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66" name="Rectangle 33">
              <a:extLst>
                <a:ext uri="{FF2B5EF4-FFF2-40B4-BE49-F238E27FC236}">
                  <a16:creationId xmlns:a16="http://schemas.microsoft.com/office/drawing/2014/main" id="{7C791AB0-B986-476B-917D-99EF307D386E}"/>
                </a:ext>
              </a:extLst>
            </p:cNvPr>
            <p:cNvSpPr>
              <a:spLocks noChangeArrowheads="1"/>
            </p:cNvSpPr>
            <p:nvPr/>
          </p:nvSpPr>
          <p:spPr bwMode="auto">
            <a:xfrm>
              <a:off x="-3514898" y="-4125714"/>
              <a:ext cx="68263" cy="68263"/>
            </a:xfrm>
            <a:prstGeom prst="rect">
              <a:avLst/>
            </a:prstGeom>
            <a:solidFill>
              <a:srgbClr val="E0DF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a:p>
          </p:txBody>
        </p:sp>
      </p:grpSp>
      <p:sp>
        <p:nvSpPr>
          <p:cNvPr id="67" name="Freeform 7">
            <a:extLst>
              <a:ext uri="{FF2B5EF4-FFF2-40B4-BE49-F238E27FC236}">
                <a16:creationId xmlns:a16="http://schemas.microsoft.com/office/drawing/2014/main" id="{6EEBB929-53A7-42F8-8771-C778CAFAE0F4}"/>
              </a:ext>
            </a:extLst>
          </p:cNvPr>
          <p:cNvSpPr>
            <a:spLocks noGrp="1"/>
          </p:cNvSpPr>
          <p:nvPr>
            <p:ph type="pic" sz="quarter" idx="30"/>
          </p:nvPr>
        </p:nvSpPr>
        <p:spPr bwMode="auto">
          <a:xfrm>
            <a:off x="6966441" y="1063880"/>
            <a:ext cx="1605624" cy="3285253"/>
          </a:xfrm>
          <a:custGeom>
            <a:avLst/>
            <a:gdLst>
              <a:gd name="T0" fmla="*/ 562 w 624"/>
              <a:gd name="T1" fmla="*/ 0 h 1272"/>
              <a:gd name="T2" fmla="*/ 507 w 624"/>
              <a:gd name="T3" fmla="*/ 0 h 1272"/>
              <a:gd name="T4" fmla="*/ 477 w 624"/>
              <a:gd name="T5" fmla="*/ 20 h 1272"/>
              <a:gd name="T6" fmla="*/ 476 w 624"/>
              <a:gd name="T7" fmla="*/ 22 h 1272"/>
              <a:gd name="T8" fmla="*/ 447 w 624"/>
              <a:gd name="T9" fmla="*/ 42 h 1272"/>
              <a:gd name="T10" fmla="*/ 178 w 624"/>
              <a:gd name="T11" fmla="*/ 42 h 1272"/>
              <a:gd name="T12" fmla="*/ 148 w 624"/>
              <a:gd name="T13" fmla="*/ 22 h 1272"/>
              <a:gd name="T14" fmla="*/ 147 w 624"/>
              <a:gd name="T15" fmla="*/ 20 h 1272"/>
              <a:gd name="T16" fmla="*/ 118 w 624"/>
              <a:gd name="T17" fmla="*/ 0 h 1272"/>
              <a:gd name="T18" fmla="*/ 63 w 624"/>
              <a:gd name="T19" fmla="*/ 0 h 1272"/>
              <a:gd name="T20" fmla="*/ 17 w 624"/>
              <a:gd name="T21" fmla="*/ 20 h 1272"/>
              <a:gd name="T22" fmla="*/ 0 w 624"/>
              <a:gd name="T23" fmla="*/ 62 h 1272"/>
              <a:gd name="T24" fmla="*/ 0 w 624"/>
              <a:gd name="T25" fmla="*/ 1210 h 1272"/>
              <a:gd name="T26" fmla="*/ 18 w 624"/>
              <a:gd name="T27" fmla="*/ 1254 h 1272"/>
              <a:gd name="T28" fmla="*/ 62 w 624"/>
              <a:gd name="T29" fmla="*/ 1272 h 1272"/>
              <a:gd name="T30" fmla="*/ 562 w 624"/>
              <a:gd name="T31" fmla="*/ 1272 h 1272"/>
              <a:gd name="T32" fmla="*/ 624 w 624"/>
              <a:gd name="T33" fmla="*/ 1210 h 1272"/>
              <a:gd name="T34" fmla="*/ 624 w 624"/>
              <a:gd name="T35" fmla="*/ 62 h 1272"/>
              <a:gd name="T36" fmla="*/ 562 w 624"/>
              <a:gd name="T37" fmla="*/ 0 h 1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4" h="1272">
                <a:moveTo>
                  <a:pt x="562" y="0"/>
                </a:moveTo>
                <a:cubicBezTo>
                  <a:pt x="507" y="0"/>
                  <a:pt x="507" y="0"/>
                  <a:pt x="507" y="0"/>
                </a:cubicBezTo>
                <a:cubicBezTo>
                  <a:pt x="494" y="0"/>
                  <a:pt x="482" y="8"/>
                  <a:pt x="477" y="20"/>
                </a:cubicBezTo>
                <a:cubicBezTo>
                  <a:pt x="476" y="22"/>
                  <a:pt x="476" y="22"/>
                  <a:pt x="476" y="22"/>
                </a:cubicBezTo>
                <a:cubicBezTo>
                  <a:pt x="472" y="35"/>
                  <a:pt x="460" y="42"/>
                  <a:pt x="447" y="42"/>
                </a:cubicBezTo>
                <a:cubicBezTo>
                  <a:pt x="178" y="42"/>
                  <a:pt x="178" y="42"/>
                  <a:pt x="178" y="42"/>
                </a:cubicBezTo>
                <a:cubicBezTo>
                  <a:pt x="165" y="42"/>
                  <a:pt x="153" y="35"/>
                  <a:pt x="148" y="22"/>
                </a:cubicBezTo>
                <a:cubicBezTo>
                  <a:pt x="147" y="20"/>
                  <a:pt x="147" y="20"/>
                  <a:pt x="147" y="20"/>
                </a:cubicBezTo>
                <a:cubicBezTo>
                  <a:pt x="142" y="8"/>
                  <a:pt x="131" y="0"/>
                  <a:pt x="118" y="0"/>
                </a:cubicBezTo>
                <a:cubicBezTo>
                  <a:pt x="63" y="0"/>
                  <a:pt x="63" y="0"/>
                  <a:pt x="63" y="0"/>
                </a:cubicBezTo>
                <a:cubicBezTo>
                  <a:pt x="45" y="0"/>
                  <a:pt x="28" y="7"/>
                  <a:pt x="17" y="20"/>
                </a:cubicBezTo>
                <a:cubicBezTo>
                  <a:pt x="6" y="31"/>
                  <a:pt x="0" y="46"/>
                  <a:pt x="0" y="62"/>
                </a:cubicBezTo>
                <a:cubicBezTo>
                  <a:pt x="0" y="1210"/>
                  <a:pt x="0" y="1210"/>
                  <a:pt x="0" y="1210"/>
                </a:cubicBezTo>
                <a:cubicBezTo>
                  <a:pt x="0" y="1227"/>
                  <a:pt x="7" y="1243"/>
                  <a:pt x="18" y="1254"/>
                </a:cubicBezTo>
                <a:cubicBezTo>
                  <a:pt x="30" y="1266"/>
                  <a:pt x="46" y="1272"/>
                  <a:pt x="62" y="1272"/>
                </a:cubicBezTo>
                <a:cubicBezTo>
                  <a:pt x="562" y="1272"/>
                  <a:pt x="562" y="1272"/>
                  <a:pt x="562" y="1272"/>
                </a:cubicBezTo>
                <a:cubicBezTo>
                  <a:pt x="597" y="1272"/>
                  <a:pt x="624" y="1245"/>
                  <a:pt x="624" y="1210"/>
                </a:cubicBezTo>
                <a:cubicBezTo>
                  <a:pt x="624" y="62"/>
                  <a:pt x="624" y="62"/>
                  <a:pt x="624" y="62"/>
                </a:cubicBezTo>
                <a:cubicBezTo>
                  <a:pt x="624" y="28"/>
                  <a:pt x="597" y="0"/>
                  <a:pt x="562" y="0"/>
                </a:cubicBezTo>
                <a:close/>
              </a:path>
            </a:pathLst>
          </a:cu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a:defRPr lang="ru-RU" sz="300">
                <a:solidFill>
                  <a:schemeClr val="lt1"/>
                </a:solidFill>
              </a:defRPr>
            </a:lvl1pPr>
          </a:lstStyle>
          <a:p>
            <a:pPr lvl="0" algn="ctr"/>
            <a:endParaRPr lang="ru-RU"/>
          </a:p>
        </p:txBody>
      </p:sp>
      <p:sp>
        <p:nvSpPr>
          <p:cNvPr id="68" name="Freeform 7">
            <a:extLst>
              <a:ext uri="{FF2B5EF4-FFF2-40B4-BE49-F238E27FC236}">
                <a16:creationId xmlns:a16="http://schemas.microsoft.com/office/drawing/2014/main" id="{DC4C5B07-50E3-41D7-AE59-14BCDD6EF0BD}"/>
              </a:ext>
            </a:extLst>
          </p:cNvPr>
          <p:cNvSpPr>
            <a:spLocks noGrp="1"/>
          </p:cNvSpPr>
          <p:nvPr>
            <p:ph type="pic" sz="quarter" idx="31"/>
          </p:nvPr>
        </p:nvSpPr>
        <p:spPr bwMode="auto">
          <a:xfrm>
            <a:off x="3726218" y="1063654"/>
            <a:ext cx="1605624" cy="3285253"/>
          </a:xfrm>
          <a:custGeom>
            <a:avLst/>
            <a:gdLst>
              <a:gd name="T0" fmla="*/ 562 w 624"/>
              <a:gd name="T1" fmla="*/ 0 h 1272"/>
              <a:gd name="T2" fmla="*/ 507 w 624"/>
              <a:gd name="T3" fmla="*/ 0 h 1272"/>
              <a:gd name="T4" fmla="*/ 477 w 624"/>
              <a:gd name="T5" fmla="*/ 20 h 1272"/>
              <a:gd name="T6" fmla="*/ 476 w 624"/>
              <a:gd name="T7" fmla="*/ 22 h 1272"/>
              <a:gd name="T8" fmla="*/ 447 w 624"/>
              <a:gd name="T9" fmla="*/ 42 h 1272"/>
              <a:gd name="T10" fmla="*/ 178 w 624"/>
              <a:gd name="T11" fmla="*/ 42 h 1272"/>
              <a:gd name="T12" fmla="*/ 148 w 624"/>
              <a:gd name="T13" fmla="*/ 22 h 1272"/>
              <a:gd name="T14" fmla="*/ 147 w 624"/>
              <a:gd name="T15" fmla="*/ 20 h 1272"/>
              <a:gd name="T16" fmla="*/ 118 w 624"/>
              <a:gd name="T17" fmla="*/ 0 h 1272"/>
              <a:gd name="T18" fmla="*/ 63 w 624"/>
              <a:gd name="T19" fmla="*/ 0 h 1272"/>
              <a:gd name="T20" fmla="*/ 17 w 624"/>
              <a:gd name="T21" fmla="*/ 20 h 1272"/>
              <a:gd name="T22" fmla="*/ 0 w 624"/>
              <a:gd name="T23" fmla="*/ 62 h 1272"/>
              <a:gd name="T24" fmla="*/ 0 w 624"/>
              <a:gd name="T25" fmla="*/ 1210 h 1272"/>
              <a:gd name="T26" fmla="*/ 18 w 624"/>
              <a:gd name="T27" fmla="*/ 1254 h 1272"/>
              <a:gd name="T28" fmla="*/ 62 w 624"/>
              <a:gd name="T29" fmla="*/ 1272 h 1272"/>
              <a:gd name="T30" fmla="*/ 562 w 624"/>
              <a:gd name="T31" fmla="*/ 1272 h 1272"/>
              <a:gd name="T32" fmla="*/ 624 w 624"/>
              <a:gd name="T33" fmla="*/ 1210 h 1272"/>
              <a:gd name="T34" fmla="*/ 624 w 624"/>
              <a:gd name="T35" fmla="*/ 62 h 1272"/>
              <a:gd name="T36" fmla="*/ 562 w 624"/>
              <a:gd name="T37" fmla="*/ 0 h 1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4" h="1272">
                <a:moveTo>
                  <a:pt x="562" y="0"/>
                </a:moveTo>
                <a:cubicBezTo>
                  <a:pt x="507" y="0"/>
                  <a:pt x="507" y="0"/>
                  <a:pt x="507" y="0"/>
                </a:cubicBezTo>
                <a:cubicBezTo>
                  <a:pt x="494" y="0"/>
                  <a:pt x="482" y="8"/>
                  <a:pt x="477" y="20"/>
                </a:cubicBezTo>
                <a:cubicBezTo>
                  <a:pt x="476" y="22"/>
                  <a:pt x="476" y="22"/>
                  <a:pt x="476" y="22"/>
                </a:cubicBezTo>
                <a:cubicBezTo>
                  <a:pt x="472" y="35"/>
                  <a:pt x="460" y="42"/>
                  <a:pt x="447" y="42"/>
                </a:cubicBezTo>
                <a:cubicBezTo>
                  <a:pt x="178" y="42"/>
                  <a:pt x="178" y="42"/>
                  <a:pt x="178" y="42"/>
                </a:cubicBezTo>
                <a:cubicBezTo>
                  <a:pt x="165" y="42"/>
                  <a:pt x="153" y="35"/>
                  <a:pt x="148" y="22"/>
                </a:cubicBezTo>
                <a:cubicBezTo>
                  <a:pt x="147" y="20"/>
                  <a:pt x="147" y="20"/>
                  <a:pt x="147" y="20"/>
                </a:cubicBezTo>
                <a:cubicBezTo>
                  <a:pt x="142" y="8"/>
                  <a:pt x="131" y="0"/>
                  <a:pt x="118" y="0"/>
                </a:cubicBezTo>
                <a:cubicBezTo>
                  <a:pt x="63" y="0"/>
                  <a:pt x="63" y="0"/>
                  <a:pt x="63" y="0"/>
                </a:cubicBezTo>
                <a:cubicBezTo>
                  <a:pt x="45" y="0"/>
                  <a:pt x="28" y="7"/>
                  <a:pt x="17" y="20"/>
                </a:cubicBezTo>
                <a:cubicBezTo>
                  <a:pt x="6" y="31"/>
                  <a:pt x="0" y="46"/>
                  <a:pt x="0" y="62"/>
                </a:cubicBezTo>
                <a:cubicBezTo>
                  <a:pt x="0" y="1210"/>
                  <a:pt x="0" y="1210"/>
                  <a:pt x="0" y="1210"/>
                </a:cubicBezTo>
                <a:cubicBezTo>
                  <a:pt x="0" y="1227"/>
                  <a:pt x="7" y="1243"/>
                  <a:pt x="18" y="1254"/>
                </a:cubicBezTo>
                <a:cubicBezTo>
                  <a:pt x="30" y="1266"/>
                  <a:pt x="46" y="1272"/>
                  <a:pt x="62" y="1272"/>
                </a:cubicBezTo>
                <a:cubicBezTo>
                  <a:pt x="562" y="1272"/>
                  <a:pt x="562" y="1272"/>
                  <a:pt x="562" y="1272"/>
                </a:cubicBezTo>
                <a:cubicBezTo>
                  <a:pt x="597" y="1272"/>
                  <a:pt x="624" y="1245"/>
                  <a:pt x="624" y="1210"/>
                </a:cubicBezTo>
                <a:cubicBezTo>
                  <a:pt x="624" y="62"/>
                  <a:pt x="624" y="62"/>
                  <a:pt x="624" y="62"/>
                </a:cubicBezTo>
                <a:cubicBezTo>
                  <a:pt x="624" y="28"/>
                  <a:pt x="597" y="0"/>
                  <a:pt x="562" y="0"/>
                </a:cubicBezTo>
                <a:close/>
              </a:path>
            </a:pathLst>
          </a:cu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a:defRPr lang="ru-RU" sz="300">
                <a:solidFill>
                  <a:schemeClr val="lt1"/>
                </a:solidFill>
              </a:defRPr>
            </a:lvl1pPr>
          </a:lstStyle>
          <a:p>
            <a:pPr lvl="0" algn="ctr"/>
            <a:endParaRPr lang="ru-RU"/>
          </a:p>
        </p:txBody>
      </p:sp>
      <p:grpSp>
        <p:nvGrpSpPr>
          <p:cNvPr id="69" name="Группа 184">
            <a:extLst>
              <a:ext uri="{FF2B5EF4-FFF2-40B4-BE49-F238E27FC236}">
                <a16:creationId xmlns:a16="http://schemas.microsoft.com/office/drawing/2014/main" id="{A73DAD4A-6F7E-42DB-992C-0E7C6EF4B200}"/>
              </a:ext>
            </a:extLst>
          </p:cNvPr>
          <p:cNvGrpSpPr/>
          <p:nvPr userDrawn="1"/>
        </p:nvGrpSpPr>
        <p:grpSpPr>
          <a:xfrm>
            <a:off x="5015699" y="465760"/>
            <a:ext cx="2287308" cy="4359594"/>
            <a:chOff x="-3543474" y="-4875029"/>
            <a:chExt cx="3414714" cy="6508770"/>
          </a:xfrm>
          <a:effectLst/>
        </p:grpSpPr>
        <p:sp>
          <p:nvSpPr>
            <p:cNvPr id="70" name="Freeform 5">
              <a:extLst>
                <a:ext uri="{FF2B5EF4-FFF2-40B4-BE49-F238E27FC236}">
                  <a16:creationId xmlns:a16="http://schemas.microsoft.com/office/drawing/2014/main" id="{7F870284-FBEB-4E85-8BDF-759246ED05B2}"/>
                </a:ext>
              </a:extLst>
            </p:cNvPr>
            <p:cNvSpPr>
              <a:spLocks/>
            </p:cNvSpPr>
            <p:nvPr/>
          </p:nvSpPr>
          <p:spPr bwMode="auto">
            <a:xfrm>
              <a:off x="-3514899" y="-4875029"/>
              <a:ext cx="3357564" cy="6508770"/>
            </a:xfrm>
            <a:custGeom>
              <a:avLst/>
              <a:gdLst>
                <a:gd name="T0" fmla="*/ 595 w 690"/>
                <a:gd name="T1" fmla="*/ 1338 h 1338"/>
                <a:gd name="T2" fmla="*/ 95 w 690"/>
                <a:gd name="T3" fmla="*/ 1338 h 1338"/>
                <a:gd name="T4" fmla="*/ 0 w 690"/>
                <a:gd name="T5" fmla="*/ 1243 h 1338"/>
                <a:gd name="T6" fmla="*/ 0 w 690"/>
                <a:gd name="T7" fmla="*/ 95 h 1338"/>
                <a:gd name="T8" fmla="*/ 95 w 690"/>
                <a:gd name="T9" fmla="*/ 0 h 1338"/>
                <a:gd name="T10" fmla="*/ 595 w 690"/>
                <a:gd name="T11" fmla="*/ 0 h 1338"/>
                <a:gd name="T12" fmla="*/ 690 w 690"/>
                <a:gd name="T13" fmla="*/ 95 h 1338"/>
                <a:gd name="T14" fmla="*/ 690 w 690"/>
                <a:gd name="T15" fmla="*/ 1243 h 1338"/>
                <a:gd name="T16" fmla="*/ 595 w 690"/>
                <a:gd name="T17" fmla="*/ 1338 h 1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0" h="1338">
                  <a:moveTo>
                    <a:pt x="595" y="1338"/>
                  </a:moveTo>
                  <a:cubicBezTo>
                    <a:pt x="95" y="1338"/>
                    <a:pt x="95" y="1338"/>
                    <a:pt x="95" y="1338"/>
                  </a:cubicBezTo>
                  <a:cubicBezTo>
                    <a:pt x="43" y="1338"/>
                    <a:pt x="0" y="1296"/>
                    <a:pt x="0" y="1243"/>
                  </a:cubicBezTo>
                  <a:cubicBezTo>
                    <a:pt x="0" y="95"/>
                    <a:pt x="0" y="95"/>
                    <a:pt x="0" y="95"/>
                  </a:cubicBezTo>
                  <a:cubicBezTo>
                    <a:pt x="0" y="42"/>
                    <a:pt x="43" y="0"/>
                    <a:pt x="95" y="0"/>
                  </a:cubicBezTo>
                  <a:cubicBezTo>
                    <a:pt x="595" y="0"/>
                    <a:pt x="595" y="0"/>
                    <a:pt x="595" y="0"/>
                  </a:cubicBezTo>
                  <a:cubicBezTo>
                    <a:pt x="648" y="0"/>
                    <a:pt x="690" y="42"/>
                    <a:pt x="690" y="95"/>
                  </a:cubicBezTo>
                  <a:cubicBezTo>
                    <a:pt x="690" y="1243"/>
                    <a:pt x="690" y="1243"/>
                    <a:pt x="690" y="1243"/>
                  </a:cubicBezTo>
                  <a:cubicBezTo>
                    <a:pt x="690" y="1296"/>
                    <a:pt x="648" y="1338"/>
                    <a:pt x="595" y="1338"/>
                  </a:cubicBez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71" name="Freeform 6">
              <a:extLst>
                <a:ext uri="{FF2B5EF4-FFF2-40B4-BE49-F238E27FC236}">
                  <a16:creationId xmlns:a16="http://schemas.microsoft.com/office/drawing/2014/main" id="{BCB16AD3-7571-4CC0-94BE-8326A52A9142}"/>
                </a:ext>
              </a:extLst>
            </p:cNvPr>
            <p:cNvSpPr>
              <a:spLocks noEditPoints="1"/>
            </p:cNvSpPr>
            <p:nvPr/>
          </p:nvSpPr>
          <p:spPr bwMode="auto">
            <a:xfrm>
              <a:off x="-3456161" y="-4816291"/>
              <a:ext cx="3240089" cy="6391295"/>
            </a:xfrm>
            <a:custGeom>
              <a:avLst/>
              <a:gdLst>
                <a:gd name="T0" fmla="*/ 583 w 666"/>
                <a:gd name="T1" fmla="*/ 1314 h 1314"/>
                <a:gd name="T2" fmla="*/ 83 w 666"/>
                <a:gd name="T3" fmla="*/ 1314 h 1314"/>
                <a:gd name="T4" fmla="*/ 0 w 666"/>
                <a:gd name="T5" fmla="*/ 1231 h 1314"/>
                <a:gd name="T6" fmla="*/ 0 w 666"/>
                <a:gd name="T7" fmla="*/ 83 h 1314"/>
                <a:gd name="T8" fmla="*/ 83 w 666"/>
                <a:gd name="T9" fmla="*/ 0 h 1314"/>
                <a:gd name="T10" fmla="*/ 583 w 666"/>
                <a:gd name="T11" fmla="*/ 0 h 1314"/>
                <a:gd name="T12" fmla="*/ 666 w 666"/>
                <a:gd name="T13" fmla="*/ 83 h 1314"/>
                <a:gd name="T14" fmla="*/ 666 w 666"/>
                <a:gd name="T15" fmla="*/ 1231 h 1314"/>
                <a:gd name="T16" fmla="*/ 583 w 666"/>
                <a:gd name="T17" fmla="*/ 1314 h 1314"/>
                <a:gd name="T18" fmla="*/ 83 w 666"/>
                <a:gd name="T19" fmla="*/ 2 h 1314"/>
                <a:gd name="T20" fmla="*/ 2 w 666"/>
                <a:gd name="T21" fmla="*/ 83 h 1314"/>
                <a:gd name="T22" fmla="*/ 2 w 666"/>
                <a:gd name="T23" fmla="*/ 1231 h 1314"/>
                <a:gd name="T24" fmla="*/ 83 w 666"/>
                <a:gd name="T25" fmla="*/ 1312 h 1314"/>
                <a:gd name="T26" fmla="*/ 583 w 666"/>
                <a:gd name="T27" fmla="*/ 1312 h 1314"/>
                <a:gd name="T28" fmla="*/ 664 w 666"/>
                <a:gd name="T29" fmla="*/ 1231 h 1314"/>
                <a:gd name="T30" fmla="*/ 664 w 666"/>
                <a:gd name="T31" fmla="*/ 83 h 1314"/>
                <a:gd name="T32" fmla="*/ 583 w 666"/>
                <a:gd name="T33" fmla="*/ 2 h 1314"/>
                <a:gd name="T34" fmla="*/ 83 w 666"/>
                <a:gd name="T35" fmla="*/ 2 h 1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66" h="1314">
                  <a:moveTo>
                    <a:pt x="583" y="1314"/>
                  </a:moveTo>
                  <a:cubicBezTo>
                    <a:pt x="83" y="1314"/>
                    <a:pt x="83" y="1314"/>
                    <a:pt x="83" y="1314"/>
                  </a:cubicBezTo>
                  <a:cubicBezTo>
                    <a:pt x="37" y="1314"/>
                    <a:pt x="0" y="1277"/>
                    <a:pt x="0" y="1231"/>
                  </a:cubicBezTo>
                  <a:cubicBezTo>
                    <a:pt x="0" y="83"/>
                    <a:pt x="0" y="83"/>
                    <a:pt x="0" y="83"/>
                  </a:cubicBezTo>
                  <a:cubicBezTo>
                    <a:pt x="0" y="37"/>
                    <a:pt x="37" y="0"/>
                    <a:pt x="83" y="0"/>
                  </a:cubicBezTo>
                  <a:cubicBezTo>
                    <a:pt x="583" y="0"/>
                    <a:pt x="583" y="0"/>
                    <a:pt x="583" y="0"/>
                  </a:cubicBezTo>
                  <a:cubicBezTo>
                    <a:pt x="629" y="0"/>
                    <a:pt x="666" y="37"/>
                    <a:pt x="666" y="83"/>
                  </a:cubicBezTo>
                  <a:cubicBezTo>
                    <a:pt x="666" y="1231"/>
                    <a:pt x="666" y="1231"/>
                    <a:pt x="666" y="1231"/>
                  </a:cubicBezTo>
                  <a:cubicBezTo>
                    <a:pt x="666" y="1277"/>
                    <a:pt x="629" y="1314"/>
                    <a:pt x="583" y="1314"/>
                  </a:cubicBezTo>
                  <a:close/>
                  <a:moveTo>
                    <a:pt x="83" y="2"/>
                  </a:moveTo>
                  <a:cubicBezTo>
                    <a:pt x="38" y="2"/>
                    <a:pt x="2" y="38"/>
                    <a:pt x="2" y="83"/>
                  </a:cubicBezTo>
                  <a:cubicBezTo>
                    <a:pt x="2" y="1231"/>
                    <a:pt x="2" y="1231"/>
                    <a:pt x="2" y="1231"/>
                  </a:cubicBezTo>
                  <a:cubicBezTo>
                    <a:pt x="2" y="1276"/>
                    <a:pt x="38" y="1312"/>
                    <a:pt x="83" y="1312"/>
                  </a:cubicBezTo>
                  <a:cubicBezTo>
                    <a:pt x="583" y="1312"/>
                    <a:pt x="583" y="1312"/>
                    <a:pt x="583" y="1312"/>
                  </a:cubicBezTo>
                  <a:cubicBezTo>
                    <a:pt x="628" y="1312"/>
                    <a:pt x="664" y="1276"/>
                    <a:pt x="664" y="1231"/>
                  </a:cubicBezTo>
                  <a:cubicBezTo>
                    <a:pt x="664" y="83"/>
                    <a:pt x="664" y="83"/>
                    <a:pt x="664" y="83"/>
                  </a:cubicBezTo>
                  <a:cubicBezTo>
                    <a:pt x="664" y="38"/>
                    <a:pt x="628" y="2"/>
                    <a:pt x="583" y="2"/>
                  </a:cubicBezTo>
                  <a:lnTo>
                    <a:pt x="83" y="2"/>
                  </a:lnTo>
                  <a:close/>
                </a:path>
              </a:pathLst>
            </a:custGeom>
            <a:solidFill>
              <a:srgbClr val="E0DF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72" name="Freeform 8">
              <a:extLst>
                <a:ext uri="{FF2B5EF4-FFF2-40B4-BE49-F238E27FC236}">
                  <a16:creationId xmlns:a16="http://schemas.microsoft.com/office/drawing/2014/main" id="{F4D84CCC-C72C-4217-B1D7-DAA9C06100F4}"/>
                </a:ext>
              </a:extLst>
            </p:cNvPr>
            <p:cNvSpPr>
              <a:spLocks/>
            </p:cNvSpPr>
            <p:nvPr/>
          </p:nvSpPr>
          <p:spPr bwMode="auto">
            <a:xfrm>
              <a:off x="-2030586" y="-4679765"/>
              <a:ext cx="393700" cy="73025"/>
            </a:xfrm>
            <a:custGeom>
              <a:avLst/>
              <a:gdLst>
                <a:gd name="T0" fmla="*/ 74 w 81"/>
                <a:gd name="T1" fmla="*/ 0 h 15"/>
                <a:gd name="T2" fmla="*/ 7 w 81"/>
                <a:gd name="T3" fmla="*/ 0 h 15"/>
                <a:gd name="T4" fmla="*/ 0 w 81"/>
                <a:gd name="T5" fmla="*/ 7 h 15"/>
                <a:gd name="T6" fmla="*/ 7 w 81"/>
                <a:gd name="T7" fmla="*/ 15 h 15"/>
                <a:gd name="T8" fmla="*/ 74 w 81"/>
                <a:gd name="T9" fmla="*/ 15 h 15"/>
                <a:gd name="T10" fmla="*/ 81 w 81"/>
                <a:gd name="T11" fmla="*/ 7 h 15"/>
                <a:gd name="T12" fmla="*/ 74 w 81"/>
                <a:gd name="T13" fmla="*/ 0 h 15"/>
              </a:gdLst>
              <a:ahLst/>
              <a:cxnLst>
                <a:cxn ang="0">
                  <a:pos x="T0" y="T1"/>
                </a:cxn>
                <a:cxn ang="0">
                  <a:pos x="T2" y="T3"/>
                </a:cxn>
                <a:cxn ang="0">
                  <a:pos x="T4" y="T5"/>
                </a:cxn>
                <a:cxn ang="0">
                  <a:pos x="T6" y="T7"/>
                </a:cxn>
                <a:cxn ang="0">
                  <a:pos x="T8" y="T9"/>
                </a:cxn>
                <a:cxn ang="0">
                  <a:pos x="T10" y="T11"/>
                </a:cxn>
                <a:cxn ang="0">
                  <a:pos x="T12" y="T13"/>
                </a:cxn>
              </a:cxnLst>
              <a:rect l="0" t="0" r="r" b="b"/>
              <a:pathLst>
                <a:path w="81" h="15">
                  <a:moveTo>
                    <a:pt x="74" y="0"/>
                  </a:moveTo>
                  <a:cubicBezTo>
                    <a:pt x="7" y="0"/>
                    <a:pt x="7" y="0"/>
                    <a:pt x="7" y="0"/>
                  </a:cubicBezTo>
                  <a:cubicBezTo>
                    <a:pt x="3" y="0"/>
                    <a:pt x="0" y="3"/>
                    <a:pt x="0" y="7"/>
                  </a:cubicBezTo>
                  <a:cubicBezTo>
                    <a:pt x="0" y="11"/>
                    <a:pt x="3" y="15"/>
                    <a:pt x="7" y="15"/>
                  </a:cubicBezTo>
                  <a:cubicBezTo>
                    <a:pt x="74" y="15"/>
                    <a:pt x="74" y="15"/>
                    <a:pt x="74" y="15"/>
                  </a:cubicBezTo>
                  <a:cubicBezTo>
                    <a:pt x="78" y="15"/>
                    <a:pt x="81" y="11"/>
                    <a:pt x="81" y="7"/>
                  </a:cubicBezTo>
                  <a:cubicBezTo>
                    <a:pt x="81" y="3"/>
                    <a:pt x="78" y="0"/>
                    <a:pt x="74" y="0"/>
                  </a:cubicBezTo>
                  <a:close/>
                </a:path>
              </a:pathLst>
            </a:cu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73" name="Freeform 9">
              <a:extLst>
                <a:ext uri="{FF2B5EF4-FFF2-40B4-BE49-F238E27FC236}">
                  <a16:creationId xmlns:a16="http://schemas.microsoft.com/office/drawing/2014/main" id="{80BD5B8C-C2E5-4184-BC35-E8AF2262EDD8}"/>
                </a:ext>
              </a:extLst>
            </p:cNvPr>
            <p:cNvSpPr>
              <a:spLocks/>
            </p:cNvSpPr>
            <p:nvPr/>
          </p:nvSpPr>
          <p:spPr bwMode="auto">
            <a:xfrm>
              <a:off x="-3543474" y="-3463737"/>
              <a:ext cx="28575" cy="388939"/>
            </a:xfrm>
            <a:custGeom>
              <a:avLst/>
              <a:gdLst>
                <a:gd name="T0" fmla="*/ 0 w 6"/>
                <a:gd name="T1" fmla="*/ 4 h 80"/>
                <a:gd name="T2" fmla="*/ 0 w 6"/>
                <a:gd name="T3" fmla="*/ 76 h 80"/>
                <a:gd name="T4" fmla="*/ 5 w 6"/>
                <a:gd name="T5" fmla="*/ 80 h 80"/>
                <a:gd name="T6" fmla="*/ 6 w 6"/>
                <a:gd name="T7" fmla="*/ 80 h 80"/>
                <a:gd name="T8" fmla="*/ 6 w 6"/>
                <a:gd name="T9" fmla="*/ 0 h 80"/>
                <a:gd name="T10" fmla="*/ 5 w 6"/>
                <a:gd name="T11" fmla="*/ 0 h 80"/>
                <a:gd name="T12" fmla="*/ 0 w 6"/>
                <a:gd name="T13" fmla="*/ 4 h 80"/>
              </a:gdLst>
              <a:ahLst/>
              <a:cxnLst>
                <a:cxn ang="0">
                  <a:pos x="T0" y="T1"/>
                </a:cxn>
                <a:cxn ang="0">
                  <a:pos x="T2" y="T3"/>
                </a:cxn>
                <a:cxn ang="0">
                  <a:pos x="T4" y="T5"/>
                </a:cxn>
                <a:cxn ang="0">
                  <a:pos x="T6" y="T7"/>
                </a:cxn>
                <a:cxn ang="0">
                  <a:pos x="T8" y="T9"/>
                </a:cxn>
                <a:cxn ang="0">
                  <a:pos x="T10" y="T11"/>
                </a:cxn>
                <a:cxn ang="0">
                  <a:pos x="T12" y="T13"/>
                </a:cxn>
              </a:cxnLst>
              <a:rect l="0" t="0" r="r" b="b"/>
              <a:pathLst>
                <a:path w="6" h="80">
                  <a:moveTo>
                    <a:pt x="0" y="4"/>
                  </a:moveTo>
                  <a:cubicBezTo>
                    <a:pt x="0" y="76"/>
                    <a:pt x="0" y="76"/>
                    <a:pt x="0" y="76"/>
                  </a:cubicBezTo>
                  <a:cubicBezTo>
                    <a:pt x="0" y="78"/>
                    <a:pt x="2" y="80"/>
                    <a:pt x="5" y="80"/>
                  </a:cubicBezTo>
                  <a:cubicBezTo>
                    <a:pt x="6" y="80"/>
                    <a:pt x="6" y="80"/>
                    <a:pt x="6" y="80"/>
                  </a:cubicBezTo>
                  <a:cubicBezTo>
                    <a:pt x="6" y="0"/>
                    <a:pt x="6" y="0"/>
                    <a:pt x="6" y="0"/>
                  </a:cubicBezTo>
                  <a:cubicBezTo>
                    <a:pt x="5" y="0"/>
                    <a:pt x="5" y="0"/>
                    <a:pt x="5" y="0"/>
                  </a:cubicBezTo>
                  <a:cubicBezTo>
                    <a:pt x="2" y="0"/>
                    <a:pt x="0" y="2"/>
                    <a:pt x="0" y="4"/>
                  </a:cubicBezTo>
                  <a:close/>
                </a:path>
              </a:pathLst>
            </a:custGeom>
            <a:solidFill>
              <a:srgbClr val="DEDD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74" name="Freeform 10">
              <a:extLst>
                <a:ext uri="{FF2B5EF4-FFF2-40B4-BE49-F238E27FC236}">
                  <a16:creationId xmlns:a16="http://schemas.microsoft.com/office/drawing/2014/main" id="{6B809883-9CA8-471C-A49B-40B177699428}"/>
                </a:ext>
              </a:extLst>
            </p:cNvPr>
            <p:cNvSpPr>
              <a:spLocks/>
            </p:cNvSpPr>
            <p:nvPr/>
          </p:nvSpPr>
          <p:spPr bwMode="auto">
            <a:xfrm>
              <a:off x="-3543474" y="-3916176"/>
              <a:ext cx="28575" cy="209551"/>
            </a:xfrm>
            <a:custGeom>
              <a:avLst/>
              <a:gdLst>
                <a:gd name="T0" fmla="*/ 5 w 6"/>
                <a:gd name="T1" fmla="*/ 0 h 43"/>
                <a:gd name="T2" fmla="*/ 0 w 6"/>
                <a:gd name="T3" fmla="*/ 4 h 43"/>
                <a:gd name="T4" fmla="*/ 0 w 6"/>
                <a:gd name="T5" fmla="*/ 39 h 43"/>
                <a:gd name="T6" fmla="*/ 5 w 6"/>
                <a:gd name="T7" fmla="*/ 43 h 43"/>
                <a:gd name="T8" fmla="*/ 6 w 6"/>
                <a:gd name="T9" fmla="*/ 43 h 43"/>
                <a:gd name="T10" fmla="*/ 6 w 6"/>
                <a:gd name="T11" fmla="*/ 0 h 43"/>
                <a:gd name="T12" fmla="*/ 5 w 6"/>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6" h="43">
                  <a:moveTo>
                    <a:pt x="5" y="0"/>
                  </a:moveTo>
                  <a:cubicBezTo>
                    <a:pt x="2" y="0"/>
                    <a:pt x="0" y="2"/>
                    <a:pt x="0" y="4"/>
                  </a:cubicBezTo>
                  <a:cubicBezTo>
                    <a:pt x="0" y="39"/>
                    <a:pt x="0" y="39"/>
                    <a:pt x="0" y="39"/>
                  </a:cubicBezTo>
                  <a:cubicBezTo>
                    <a:pt x="0" y="42"/>
                    <a:pt x="2" y="43"/>
                    <a:pt x="5" y="43"/>
                  </a:cubicBezTo>
                  <a:cubicBezTo>
                    <a:pt x="6" y="43"/>
                    <a:pt x="6" y="43"/>
                    <a:pt x="6" y="43"/>
                  </a:cubicBezTo>
                  <a:cubicBezTo>
                    <a:pt x="6" y="0"/>
                    <a:pt x="6" y="0"/>
                    <a:pt x="6" y="0"/>
                  </a:cubicBezTo>
                  <a:lnTo>
                    <a:pt x="5" y="0"/>
                  </a:lnTo>
                  <a:close/>
                </a:path>
              </a:pathLst>
            </a:custGeom>
            <a:solidFill>
              <a:srgbClr val="DEDD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75" name="Freeform 11">
              <a:extLst>
                <a:ext uri="{FF2B5EF4-FFF2-40B4-BE49-F238E27FC236}">
                  <a16:creationId xmlns:a16="http://schemas.microsoft.com/office/drawing/2014/main" id="{B04F2FC6-4CE3-44F4-9E51-B4B7EF9576F8}"/>
                </a:ext>
              </a:extLst>
            </p:cNvPr>
            <p:cNvSpPr>
              <a:spLocks/>
            </p:cNvSpPr>
            <p:nvPr/>
          </p:nvSpPr>
          <p:spPr bwMode="auto">
            <a:xfrm>
              <a:off x="-3543474" y="-2943035"/>
              <a:ext cx="28575" cy="388939"/>
            </a:xfrm>
            <a:custGeom>
              <a:avLst/>
              <a:gdLst>
                <a:gd name="T0" fmla="*/ 0 w 6"/>
                <a:gd name="T1" fmla="*/ 4 h 80"/>
                <a:gd name="T2" fmla="*/ 0 w 6"/>
                <a:gd name="T3" fmla="*/ 76 h 80"/>
                <a:gd name="T4" fmla="*/ 5 w 6"/>
                <a:gd name="T5" fmla="*/ 80 h 80"/>
                <a:gd name="T6" fmla="*/ 6 w 6"/>
                <a:gd name="T7" fmla="*/ 80 h 80"/>
                <a:gd name="T8" fmla="*/ 6 w 6"/>
                <a:gd name="T9" fmla="*/ 0 h 80"/>
                <a:gd name="T10" fmla="*/ 5 w 6"/>
                <a:gd name="T11" fmla="*/ 0 h 80"/>
                <a:gd name="T12" fmla="*/ 0 w 6"/>
                <a:gd name="T13" fmla="*/ 4 h 80"/>
              </a:gdLst>
              <a:ahLst/>
              <a:cxnLst>
                <a:cxn ang="0">
                  <a:pos x="T0" y="T1"/>
                </a:cxn>
                <a:cxn ang="0">
                  <a:pos x="T2" y="T3"/>
                </a:cxn>
                <a:cxn ang="0">
                  <a:pos x="T4" y="T5"/>
                </a:cxn>
                <a:cxn ang="0">
                  <a:pos x="T6" y="T7"/>
                </a:cxn>
                <a:cxn ang="0">
                  <a:pos x="T8" y="T9"/>
                </a:cxn>
                <a:cxn ang="0">
                  <a:pos x="T10" y="T11"/>
                </a:cxn>
                <a:cxn ang="0">
                  <a:pos x="T12" y="T13"/>
                </a:cxn>
              </a:cxnLst>
              <a:rect l="0" t="0" r="r" b="b"/>
              <a:pathLst>
                <a:path w="6" h="80">
                  <a:moveTo>
                    <a:pt x="0" y="4"/>
                  </a:moveTo>
                  <a:cubicBezTo>
                    <a:pt x="0" y="76"/>
                    <a:pt x="0" y="76"/>
                    <a:pt x="0" y="76"/>
                  </a:cubicBezTo>
                  <a:cubicBezTo>
                    <a:pt x="0" y="78"/>
                    <a:pt x="2" y="80"/>
                    <a:pt x="5" y="80"/>
                  </a:cubicBezTo>
                  <a:cubicBezTo>
                    <a:pt x="6" y="80"/>
                    <a:pt x="6" y="80"/>
                    <a:pt x="6" y="80"/>
                  </a:cubicBezTo>
                  <a:cubicBezTo>
                    <a:pt x="6" y="0"/>
                    <a:pt x="6" y="0"/>
                    <a:pt x="6" y="0"/>
                  </a:cubicBezTo>
                  <a:cubicBezTo>
                    <a:pt x="5" y="0"/>
                    <a:pt x="5" y="0"/>
                    <a:pt x="5" y="0"/>
                  </a:cubicBezTo>
                  <a:cubicBezTo>
                    <a:pt x="2" y="0"/>
                    <a:pt x="0" y="2"/>
                    <a:pt x="0" y="4"/>
                  </a:cubicBezTo>
                  <a:close/>
                </a:path>
              </a:pathLst>
            </a:custGeom>
            <a:solidFill>
              <a:srgbClr val="DEDD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76" name="Freeform 12">
              <a:extLst>
                <a:ext uri="{FF2B5EF4-FFF2-40B4-BE49-F238E27FC236}">
                  <a16:creationId xmlns:a16="http://schemas.microsoft.com/office/drawing/2014/main" id="{B4652012-F362-424E-8E48-4C19CC8C33F5}"/>
                </a:ext>
              </a:extLst>
            </p:cNvPr>
            <p:cNvSpPr>
              <a:spLocks/>
            </p:cNvSpPr>
            <p:nvPr/>
          </p:nvSpPr>
          <p:spPr bwMode="auto">
            <a:xfrm>
              <a:off x="-3514899" y="1141615"/>
              <a:ext cx="3357564" cy="492126"/>
            </a:xfrm>
            <a:custGeom>
              <a:avLst/>
              <a:gdLst>
                <a:gd name="T0" fmla="*/ 595 w 690"/>
                <a:gd name="T1" fmla="*/ 95 h 101"/>
                <a:gd name="T2" fmla="*/ 95 w 690"/>
                <a:gd name="T3" fmla="*/ 95 h 101"/>
                <a:gd name="T4" fmla="*/ 0 w 690"/>
                <a:gd name="T5" fmla="*/ 0 h 101"/>
                <a:gd name="T6" fmla="*/ 0 w 690"/>
                <a:gd name="T7" fmla="*/ 6 h 101"/>
                <a:gd name="T8" fmla="*/ 95 w 690"/>
                <a:gd name="T9" fmla="*/ 101 h 101"/>
                <a:gd name="T10" fmla="*/ 595 w 690"/>
                <a:gd name="T11" fmla="*/ 101 h 101"/>
                <a:gd name="T12" fmla="*/ 690 w 690"/>
                <a:gd name="T13" fmla="*/ 6 h 101"/>
                <a:gd name="T14" fmla="*/ 690 w 690"/>
                <a:gd name="T15" fmla="*/ 0 h 101"/>
                <a:gd name="T16" fmla="*/ 595 w 690"/>
                <a:gd name="T17" fmla="*/ 9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0" h="101">
                  <a:moveTo>
                    <a:pt x="595" y="95"/>
                  </a:moveTo>
                  <a:cubicBezTo>
                    <a:pt x="95" y="95"/>
                    <a:pt x="95" y="95"/>
                    <a:pt x="95" y="95"/>
                  </a:cubicBezTo>
                  <a:cubicBezTo>
                    <a:pt x="43" y="95"/>
                    <a:pt x="0" y="53"/>
                    <a:pt x="0" y="0"/>
                  </a:cubicBezTo>
                  <a:cubicBezTo>
                    <a:pt x="0" y="6"/>
                    <a:pt x="0" y="6"/>
                    <a:pt x="0" y="6"/>
                  </a:cubicBezTo>
                  <a:cubicBezTo>
                    <a:pt x="0" y="59"/>
                    <a:pt x="43" y="101"/>
                    <a:pt x="95" y="101"/>
                  </a:cubicBezTo>
                  <a:cubicBezTo>
                    <a:pt x="595" y="101"/>
                    <a:pt x="595" y="101"/>
                    <a:pt x="595" y="101"/>
                  </a:cubicBezTo>
                  <a:cubicBezTo>
                    <a:pt x="648" y="101"/>
                    <a:pt x="690" y="59"/>
                    <a:pt x="690" y="6"/>
                  </a:cubicBezTo>
                  <a:cubicBezTo>
                    <a:pt x="690" y="0"/>
                    <a:pt x="690" y="0"/>
                    <a:pt x="690" y="0"/>
                  </a:cubicBezTo>
                  <a:cubicBezTo>
                    <a:pt x="690" y="53"/>
                    <a:pt x="648" y="95"/>
                    <a:pt x="595" y="95"/>
                  </a:cubicBezTo>
                  <a:close/>
                </a:path>
              </a:pathLst>
            </a:custGeom>
            <a:solidFill>
              <a:srgbClr val="CECE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77" name="Freeform 13">
              <a:extLst>
                <a:ext uri="{FF2B5EF4-FFF2-40B4-BE49-F238E27FC236}">
                  <a16:creationId xmlns:a16="http://schemas.microsoft.com/office/drawing/2014/main" id="{403F3DE0-7711-4553-A00C-DD299EF39DAD}"/>
                </a:ext>
              </a:extLst>
            </p:cNvPr>
            <p:cNvSpPr>
              <a:spLocks/>
            </p:cNvSpPr>
            <p:nvPr/>
          </p:nvSpPr>
          <p:spPr bwMode="auto">
            <a:xfrm>
              <a:off x="-3514899" y="-4875029"/>
              <a:ext cx="3357564" cy="492126"/>
            </a:xfrm>
            <a:custGeom>
              <a:avLst/>
              <a:gdLst>
                <a:gd name="T0" fmla="*/ 95 w 690"/>
                <a:gd name="T1" fmla="*/ 6 h 101"/>
                <a:gd name="T2" fmla="*/ 595 w 690"/>
                <a:gd name="T3" fmla="*/ 6 h 101"/>
                <a:gd name="T4" fmla="*/ 690 w 690"/>
                <a:gd name="T5" fmla="*/ 101 h 101"/>
                <a:gd name="T6" fmla="*/ 690 w 690"/>
                <a:gd name="T7" fmla="*/ 95 h 101"/>
                <a:gd name="T8" fmla="*/ 595 w 690"/>
                <a:gd name="T9" fmla="*/ 0 h 101"/>
                <a:gd name="T10" fmla="*/ 95 w 690"/>
                <a:gd name="T11" fmla="*/ 0 h 101"/>
                <a:gd name="T12" fmla="*/ 0 w 690"/>
                <a:gd name="T13" fmla="*/ 95 h 101"/>
                <a:gd name="T14" fmla="*/ 0 w 690"/>
                <a:gd name="T15" fmla="*/ 101 h 101"/>
                <a:gd name="T16" fmla="*/ 95 w 690"/>
                <a:gd name="T17" fmla="*/ 6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0" h="101">
                  <a:moveTo>
                    <a:pt x="95" y="6"/>
                  </a:moveTo>
                  <a:cubicBezTo>
                    <a:pt x="595" y="6"/>
                    <a:pt x="595" y="6"/>
                    <a:pt x="595" y="6"/>
                  </a:cubicBezTo>
                  <a:cubicBezTo>
                    <a:pt x="648" y="6"/>
                    <a:pt x="690" y="49"/>
                    <a:pt x="690" y="101"/>
                  </a:cubicBezTo>
                  <a:cubicBezTo>
                    <a:pt x="690" y="95"/>
                    <a:pt x="690" y="95"/>
                    <a:pt x="690" y="95"/>
                  </a:cubicBezTo>
                  <a:cubicBezTo>
                    <a:pt x="690" y="42"/>
                    <a:pt x="648" y="0"/>
                    <a:pt x="595" y="0"/>
                  </a:cubicBezTo>
                  <a:cubicBezTo>
                    <a:pt x="95" y="0"/>
                    <a:pt x="95" y="0"/>
                    <a:pt x="95" y="0"/>
                  </a:cubicBezTo>
                  <a:cubicBezTo>
                    <a:pt x="43" y="0"/>
                    <a:pt x="0" y="42"/>
                    <a:pt x="0" y="95"/>
                  </a:cubicBezTo>
                  <a:cubicBezTo>
                    <a:pt x="0" y="101"/>
                    <a:pt x="0" y="101"/>
                    <a:pt x="0" y="101"/>
                  </a:cubicBezTo>
                  <a:cubicBezTo>
                    <a:pt x="0" y="49"/>
                    <a:pt x="43" y="6"/>
                    <a:pt x="95" y="6"/>
                  </a:cubicBezTo>
                  <a:close/>
                </a:path>
              </a:pathLst>
            </a:custGeom>
            <a:solidFill>
              <a:srgbClr val="CECE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78" name="Freeform 14">
              <a:extLst>
                <a:ext uri="{FF2B5EF4-FFF2-40B4-BE49-F238E27FC236}">
                  <a16:creationId xmlns:a16="http://schemas.microsoft.com/office/drawing/2014/main" id="{DDCA2B92-D1F3-4677-B1B8-5BCE215127B7}"/>
                </a:ext>
              </a:extLst>
            </p:cNvPr>
            <p:cNvSpPr>
              <a:spLocks/>
            </p:cNvSpPr>
            <p:nvPr/>
          </p:nvSpPr>
          <p:spPr bwMode="auto">
            <a:xfrm>
              <a:off x="-2030586" y="-4679766"/>
              <a:ext cx="393700" cy="44450"/>
            </a:xfrm>
            <a:custGeom>
              <a:avLst/>
              <a:gdLst>
                <a:gd name="T0" fmla="*/ 7 w 81"/>
                <a:gd name="T1" fmla="*/ 4 h 9"/>
                <a:gd name="T2" fmla="*/ 74 w 81"/>
                <a:gd name="T3" fmla="*/ 4 h 9"/>
                <a:gd name="T4" fmla="*/ 81 w 81"/>
                <a:gd name="T5" fmla="*/ 9 h 9"/>
                <a:gd name="T6" fmla="*/ 81 w 81"/>
                <a:gd name="T7" fmla="*/ 7 h 9"/>
                <a:gd name="T8" fmla="*/ 74 w 81"/>
                <a:gd name="T9" fmla="*/ 0 h 9"/>
                <a:gd name="T10" fmla="*/ 7 w 81"/>
                <a:gd name="T11" fmla="*/ 0 h 9"/>
                <a:gd name="T12" fmla="*/ 0 w 81"/>
                <a:gd name="T13" fmla="*/ 7 h 9"/>
                <a:gd name="T14" fmla="*/ 0 w 81"/>
                <a:gd name="T15" fmla="*/ 9 h 9"/>
                <a:gd name="T16" fmla="*/ 7 w 81"/>
                <a:gd name="T17" fmla="*/ 4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9">
                  <a:moveTo>
                    <a:pt x="7" y="4"/>
                  </a:moveTo>
                  <a:cubicBezTo>
                    <a:pt x="74" y="4"/>
                    <a:pt x="74" y="4"/>
                    <a:pt x="74" y="4"/>
                  </a:cubicBezTo>
                  <a:cubicBezTo>
                    <a:pt x="77" y="4"/>
                    <a:pt x="80" y="6"/>
                    <a:pt x="81" y="9"/>
                  </a:cubicBezTo>
                  <a:cubicBezTo>
                    <a:pt x="81" y="9"/>
                    <a:pt x="81" y="8"/>
                    <a:pt x="81" y="7"/>
                  </a:cubicBezTo>
                  <a:cubicBezTo>
                    <a:pt x="81" y="3"/>
                    <a:pt x="78" y="0"/>
                    <a:pt x="74" y="0"/>
                  </a:cubicBezTo>
                  <a:cubicBezTo>
                    <a:pt x="7" y="0"/>
                    <a:pt x="7" y="0"/>
                    <a:pt x="7" y="0"/>
                  </a:cubicBezTo>
                  <a:cubicBezTo>
                    <a:pt x="3" y="0"/>
                    <a:pt x="0" y="3"/>
                    <a:pt x="0" y="7"/>
                  </a:cubicBezTo>
                  <a:cubicBezTo>
                    <a:pt x="0" y="8"/>
                    <a:pt x="0" y="9"/>
                    <a:pt x="0" y="9"/>
                  </a:cubicBezTo>
                  <a:cubicBezTo>
                    <a:pt x="1" y="6"/>
                    <a:pt x="4" y="4"/>
                    <a:pt x="7" y="4"/>
                  </a:cubicBezTo>
                  <a:close/>
                </a:path>
              </a:pathLst>
            </a:custGeom>
            <a:solidFill>
              <a:srgbClr val="C4C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79" name="Oval 15">
              <a:extLst>
                <a:ext uri="{FF2B5EF4-FFF2-40B4-BE49-F238E27FC236}">
                  <a16:creationId xmlns:a16="http://schemas.microsoft.com/office/drawing/2014/main" id="{A5B87625-0852-4B02-8D66-B0F655B7BA86}"/>
                </a:ext>
              </a:extLst>
            </p:cNvPr>
            <p:cNvSpPr>
              <a:spLocks noChangeArrowheads="1"/>
            </p:cNvSpPr>
            <p:nvPr/>
          </p:nvSpPr>
          <p:spPr bwMode="auto">
            <a:xfrm>
              <a:off x="-2214735" y="-4694054"/>
              <a:ext cx="101600" cy="101600"/>
            </a:xfrm>
            <a:prstGeom prst="ellipse">
              <a:avLst/>
            </a:pr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80" name="Oval 16">
              <a:extLst>
                <a:ext uri="{FF2B5EF4-FFF2-40B4-BE49-F238E27FC236}">
                  <a16:creationId xmlns:a16="http://schemas.microsoft.com/office/drawing/2014/main" id="{4A9A7993-26E0-4FED-B4B2-B94C5B9685BF}"/>
                </a:ext>
              </a:extLst>
            </p:cNvPr>
            <p:cNvSpPr>
              <a:spLocks noChangeArrowheads="1"/>
            </p:cNvSpPr>
            <p:nvPr/>
          </p:nvSpPr>
          <p:spPr bwMode="auto">
            <a:xfrm>
              <a:off x="-2195686" y="-4675004"/>
              <a:ext cx="63500" cy="63500"/>
            </a:xfrm>
            <a:prstGeom prst="ellipse">
              <a:avLst/>
            </a:prstGeom>
            <a:solidFill>
              <a:srgbClr val="C4C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81" name="Oval 17">
              <a:extLst>
                <a:ext uri="{FF2B5EF4-FFF2-40B4-BE49-F238E27FC236}">
                  <a16:creationId xmlns:a16="http://schemas.microsoft.com/office/drawing/2014/main" id="{68308D50-8F81-4022-8E5C-9BBC7BA30802}"/>
                </a:ext>
              </a:extLst>
            </p:cNvPr>
            <p:cNvSpPr>
              <a:spLocks noChangeArrowheads="1"/>
            </p:cNvSpPr>
            <p:nvPr/>
          </p:nvSpPr>
          <p:spPr bwMode="auto">
            <a:xfrm>
              <a:off x="-2483024" y="-4714691"/>
              <a:ext cx="141288" cy="141288"/>
            </a:xfrm>
            <a:prstGeom prst="ellipse">
              <a:avLst/>
            </a:pr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82" name="Oval 18">
              <a:extLst>
                <a:ext uri="{FF2B5EF4-FFF2-40B4-BE49-F238E27FC236}">
                  <a16:creationId xmlns:a16="http://schemas.microsoft.com/office/drawing/2014/main" id="{5FEAFC20-F747-4510-A4DF-8C55DC16A2BD}"/>
                </a:ext>
              </a:extLst>
            </p:cNvPr>
            <p:cNvSpPr>
              <a:spLocks noChangeArrowheads="1"/>
            </p:cNvSpPr>
            <p:nvPr/>
          </p:nvSpPr>
          <p:spPr bwMode="auto">
            <a:xfrm>
              <a:off x="-2459210" y="-4694054"/>
              <a:ext cx="98425" cy="101600"/>
            </a:xfrm>
            <a:prstGeom prst="ellipse">
              <a:avLst/>
            </a:prstGeom>
            <a:solidFill>
              <a:srgbClr val="C4C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83" name="Oval 19">
              <a:extLst>
                <a:ext uri="{FF2B5EF4-FFF2-40B4-BE49-F238E27FC236}">
                  <a16:creationId xmlns:a16="http://schemas.microsoft.com/office/drawing/2014/main" id="{D4CAD4C0-F3BA-4A4A-9E73-C2FC54395189}"/>
                </a:ext>
              </a:extLst>
            </p:cNvPr>
            <p:cNvSpPr>
              <a:spLocks noChangeArrowheads="1"/>
            </p:cNvSpPr>
            <p:nvPr/>
          </p:nvSpPr>
          <p:spPr bwMode="auto">
            <a:xfrm>
              <a:off x="-2433810" y="-4670240"/>
              <a:ext cx="47625" cy="53975"/>
            </a:xfrm>
            <a:prstGeom prst="ellipse">
              <a:avLst/>
            </a:prstGeom>
            <a:solidFill>
              <a:srgbClr val="AFAF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84" name="Oval 20">
              <a:extLst>
                <a:ext uri="{FF2B5EF4-FFF2-40B4-BE49-F238E27FC236}">
                  <a16:creationId xmlns:a16="http://schemas.microsoft.com/office/drawing/2014/main" id="{BBD7D811-6A31-49FF-ACE0-05D34BECAC63}"/>
                </a:ext>
              </a:extLst>
            </p:cNvPr>
            <p:cNvSpPr>
              <a:spLocks noChangeArrowheads="1"/>
            </p:cNvSpPr>
            <p:nvPr/>
          </p:nvSpPr>
          <p:spPr bwMode="auto">
            <a:xfrm>
              <a:off x="-1559099" y="-4694054"/>
              <a:ext cx="107950" cy="101600"/>
            </a:xfrm>
            <a:prstGeom prst="ellipse">
              <a:avLst/>
            </a:pr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85" name="Oval 21">
              <a:extLst>
                <a:ext uri="{FF2B5EF4-FFF2-40B4-BE49-F238E27FC236}">
                  <a16:creationId xmlns:a16="http://schemas.microsoft.com/office/drawing/2014/main" id="{2C50A87F-800C-48D1-83FC-33A049CBD019}"/>
                </a:ext>
              </a:extLst>
            </p:cNvPr>
            <p:cNvSpPr>
              <a:spLocks noChangeArrowheads="1"/>
            </p:cNvSpPr>
            <p:nvPr/>
          </p:nvSpPr>
          <p:spPr bwMode="auto">
            <a:xfrm>
              <a:off x="-1535285" y="-4675004"/>
              <a:ext cx="63500" cy="63500"/>
            </a:xfrm>
            <a:prstGeom prst="ellipse">
              <a:avLst/>
            </a:prstGeom>
            <a:solidFill>
              <a:srgbClr val="C4C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86" name="Oval 22">
              <a:extLst>
                <a:ext uri="{FF2B5EF4-FFF2-40B4-BE49-F238E27FC236}">
                  <a16:creationId xmlns:a16="http://schemas.microsoft.com/office/drawing/2014/main" id="{177681EF-E995-4F5A-ADE6-1E0D4A5916CC}"/>
                </a:ext>
              </a:extLst>
            </p:cNvPr>
            <p:cNvSpPr>
              <a:spLocks noChangeArrowheads="1"/>
            </p:cNvSpPr>
            <p:nvPr/>
          </p:nvSpPr>
          <p:spPr bwMode="auto">
            <a:xfrm>
              <a:off x="-1330498" y="-4714691"/>
              <a:ext cx="141288" cy="141288"/>
            </a:xfrm>
            <a:prstGeom prst="ellipse">
              <a:avLst/>
            </a:pr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87" name="Oval 23">
              <a:extLst>
                <a:ext uri="{FF2B5EF4-FFF2-40B4-BE49-F238E27FC236}">
                  <a16:creationId xmlns:a16="http://schemas.microsoft.com/office/drawing/2014/main" id="{FBAA2201-7D2A-42B3-8D79-7F9D81E1E8D9}"/>
                </a:ext>
              </a:extLst>
            </p:cNvPr>
            <p:cNvSpPr>
              <a:spLocks noChangeArrowheads="1"/>
            </p:cNvSpPr>
            <p:nvPr/>
          </p:nvSpPr>
          <p:spPr bwMode="auto">
            <a:xfrm>
              <a:off x="-1311448" y="-4694054"/>
              <a:ext cx="103188" cy="101600"/>
            </a:xfrm>
            <a:prstGeom prst="ellipse">
              <a:avLst/>
            </a:prstGeom>
            <a:solidFill>
              <a:srgbClr val="C4C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88" name="Oval 24">
              <a:extLst>
                <a:ext uri="{FF2B5EF4-FFF2-40B4-BE49-F238E27FC236}">
                  <a16:creationId xmlns:a16="http://schemas.microsoft.com/office/drawing/2014/main" id="{2F111A11-F006-407D-9223-0DC37AE0967A}"/>
                </a:ext>
              </a:extLst>
            </p:cNvPr>
            <p:cNvSpPr>
              <a:spLocks noChangeArrowheads="1"/>
            </p:cNvSpPr>
            <p:nvPr/>
          </p:nvSpPr>
          <p:spPr bwMode="auto">
            <a:xfrm>
              <a:off x="-1286048" y="-4670241"/>
              <a:ext cx="52388" cy="53975"/>
            </a:xfrm>
            <a:prstGeom prst="ellipse">
              <a:avLst/>
            </a:prstGeom>
            <a:solidFill>
              <a:srgbClr val="AFAF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89" name="Freeform 25">
              <a:extLst>
                <a:ext uri="{FF2B5EF4-FFF2-40B4-BE49-F238E27FC236}">
                  <a16:creationId xmlns:a16="http://schemas.microsoft.com/office/drawing/2014/main" id="{9322A272-C0A9-4E1A-A267-771FFF0D9005}"/>
                </a:ext>
              </a:extLst>
            </p:cNvPr>
            <p:cNvSpPr>
              <a:spLocks/>
            </p:cNvSpPr>
            <p:nvPr/>
          </p:nvSpPr>
          <p:spPr bwMode="auto">
            <a:xfrm>
              <a:off x="-3524424" y="-3916177"/>
              <a:ext cx="9525" cy="209551"/>
            </a:xfrm>
            <a:custGeom>
              <a:avLst/>
              <a:gdLst>
                <a:gd name="T0" fmla="*/ 0 w 2"/>
                <a:gd name="T1" fmla="*/ 0 h 43"/>
                <a:gd name="T2" fmla="*/ 0 w 2"/>
                <a:gd name="T3" fmla="*/ 43 h 43"/>
                <a:gd name="T4" fmla="*/ 1 w 2"/>
                <a:gd name="T5" fmla="*/ 43 h 43"/>
                <a:gd name="T6" fmla="*/ 2 w 2"/>
                <a:gd name="T7" fmla="*/ 43 h 43"/>
                <a:gd name="T8" fmla="*/ 2 w 2"/>
                <a:gd name="T9" fmla="*/ 0 h 43"/>
                <a:gd name="T10" fmla="*/ 1 w 2"/>
                <a:gd name="T11" fmla="*/ 0 h 43"/>
                <a:gd name="T12" fmla="*/ 0 w 2"/>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2" h="43">
                  <a:moveTo>
                    <a:pt x="0" y="0"/>
                  </a:moveTo>
                  <a:cubicBezTo>
                    <a:pt x="0" y="43"/>
                    <a:pt x="0" y="43"/>
                    <a:pt x="0" y="43"/>
                  </a:cubicBezTo>
                  <a:cubicBezTo>
                    <a:pt x="0" y="43"/>
                    <a:pt x="0" y="43"/>
                    <a:pt x="1" y="43"/>
                  </a:cubicBezTo>
                  <a:cubicBezTo>
                    <a:pt x="2" y="43"/>
                    <a:pt x="2" y="43"/>
                    <a:pt x="2" y="43"/>
                  </a:cubicBezTo>
                  <a:cubicBezTo>
                    <a:pt x="2" y="0"/>
                    <a:pt x="2" y="0"/>
                    <a:pt x="2" y="0"/>
                  </a:cubicBezTo>
                  <a:cubicBezTo>
                    <a:pt x="1" y="0"/>
                    <a:pt x="1" y="0"/>
                    <a:pt x="1" y="0"/>
                  </a:cubicBezTo>
                  <a:cubicBezTo>
                    <a:pt x="0" y="0"/>
                    <a:pt x="0" y="0"/>
                    <a:pt x="0" y="0"/>
                  </a:cubicBezTo>
                  <a:close/>
                </a:path>
              </a:pathLst>
            </a:custGeom>
            <a:solidFill>
              <a:srgbClr val="D3D2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90" name="Freeform 26">
              <a:extLst>
                <a:ext uri="{FF2B5EF4-FFF2-40B4-BE49-F238E27FC236}">
                  <a16:creationId xmlns:a16="http://schemas.microsoft.com/office/drawing/2014/main" id="{155B25F2-F34A-4CA9-9999-187805469EED}"/>
                </a:ext>
              </a:extLst>
            </p:cNvPr>
            <p:cNvSpPr>
              <a:spLocks/>
            </p:cNvSpPr>
            <p:nvPr/>
          </p:nvSpPr>
          <p:spPr bwMode="auto">
            <a:xfrm>
              <a:off x="-3524424" y="-3463737"/>
              <a:ext cx="9525" cy="388939"/>
            </a:xfrm>
            <a:custGeom>
              <a:avLst/>
              <a:gdLst>
                <a:gd name="T0" fmla="*/ 0 w 2"/>
                <a:gd name="T1" fmla="*/ 0 h 80"/>
                <a:gd name="T2" fmla="*/ 0 w 2"/>
                <a:gd name="T3" fmla="*/ 80 h 80"/>
                <a:gd name="T4" fmla="*/ 1 w 2"/>
                <a:gd name="T5" fmla="*/ 80 h 80"/>
                <a:gd name="T6" fmla="*/ 2 w 2"/>
                <a:gd name="T7" fmla="*/ 80 h 80"/>
                <a:gd name="T8" fmla="*/ 2 w 2"/>
                <a:gd name="T9" fmla="*/ 0 h 80"/>
                <a:gd name="T10" fmla="*/ 1 w 2"/>
                <a:gd name="T11" fmla="*/ 0 h 80"/>
                <a:gd name="T12" fmla="*/ 0 w 2"/>
                <a:gd name="T13" fmla="*/ 0 h 80"/>
              </a:gdLst>
              <a:ahLst/>
              <a:cxnLst>
                <a:cxn ang="0">
                  <a:pos x="T0" y="T1"/>
                </a:cxn>
                <a:cxn ang="0">
                  <a:pos x="T2" y="T3"/>
                </a:cxn>
                <a:cxn ang="0">
                  <a:pos x="T4" y="T5"/>
                </a:cxn>
                <a:cxn ang="0">
                  <a:pos x="T6" y="T7"/>
                </a:cxn>
                <a:cxn ang="0">
                  <a:pos x="T8" y="T9"/>
                </a:cxn>
                <a:cxn ang="0">
                  <a:pos x="T10" y="T11"/>
                </a:cxn>
                <a:cxn ang="0">
                  <a:pos x="T12" y="T13"/>
                </a:cxn>
              </a:cxnLst>
              <a:rect l="0" t="0" r="r" b="b"/>
              <a:pathLst>
                <a:path w="2" h="80">
                  <a:moveTo>
                    <a:pt x="0" y="0"/>
                  </a:moveTo>
                  <a:cubicBezTo>
                    <a:pt x="0" y="80"/>
                    <a:pt x="0" y="80"/>
                    <a:pt x="0" y="80"/>
                  </a:cubicBezTo>
                  <a:cubicBezTo>
                    <a:pt x="0" y="80"/>
                    <a:pt x="0" y="80"/>
                    <a:pt x="1" y="80"/>
                  </a:cubicBezTo>
                  <a:cubicBezTo>
                    <a:pt x="2" y="80"/>
                    <a:pt x="2" y="80"/>
                    <a:pt x="2" y="80"/>
                  </a:cubicBezTo>
                  <a:cubicBezTo>
                    <a:pt x="2" y="0"/>
                    <a:pt x="2" y="0"/>
                    <a:pt x="2" y="0"/>
                  </a:cubicBezTo>
                  <a:cubicBezTo>
                    <a:pt x="1" y="0"/>
                    <a:pt x="1" y="0"/>
                    <a:pt x="1" y="0"/>
                  </a:cubicBezTo>
                  <a:cubicBezTo>
                    <a:pt x="0" y="0"/>
                    <a:pt x="0" y="0"/>
                    <a:pt x="0" y="0"/>
                  </a:cubicBezTo>
                  <a:close/>
                </a:path>
              </a:pathLst>
            </a:custGeom>
            <a:solidFill>
              <a:srgbClr val="D3D2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91" name="Freeform 27">
              <a:extLst>
                <a:ext uri="{FF2B5EF4-FFF2-40B4-BE49-F238E27FC236}">
                  <a16:creationId xmlns:a16="http://schemas.microsoft.com/office/drawing/2014/main" id="{7E0F33CB-A556-417E-818F-E850CB4B06D7}"/>
                </a:ext>
              </a:extLst>
            </p:cNvPr>
            <p:cNvSpPr>
              <a:spLocks/>
            </p:cNvSpPr>
            <p:nvPr/>
          </p:nvSpPr>
          <p:spPr bwMode="auto">
            <a:xfrm>
              <a:off x="-3524424" y="-2943035"/>
              <a:ext cx="9525" cy="388939"/>
            </a:xfrm>
            <a:custGeom>
              <a:avLst/>
              <a:gdLst>
                <a:gd name="T0" fmla="*/ 0 w 2"/>
                <a:gd name="T1" fmla="*/ 0 h 80"/>
                <a:gd name="T2" fmla="*/ 0 w 2"/>
                <a:gd name="T3" fmla="*/ 80 h 80"/>
                <a:gd name="T4" fmla="*/ 1 w 2"/>
                <a:gd name="T5" fmla="*/ 80 h 80"/>
                <a:gd name="T6" fmla="*/ 2 w 2"/>
                <a:gd name="T7" fmla="*/ 80 h 80"/>
                <a:gd name="T8" fmla="*/ 2 w 2"/>
                <a:gd name="T9" fmla="*/ 0 h 80"/>
                <a:gd name="T10" fmla="*/ 1 w 2"/>
                <a:gd name="T11" fmla="*/ 0 h 80"/>
                <a:gd name="T12" fmla="*/ 0 w 2"/>
                <a:gd name="T13" fmla="*/ 0 h 80"/>
              </a:gdLst>
              <a:ahLst/>
              <a:cxnLst>
                <a:cxn ang="0">
                  <a:pos x="T0" y="T1"/>
                </a:cxn>
                <a:cxn ang="0">
                  <a:pos x="T2" y="T3"/>
                </a:cxn>
                <a:cxn ang="0">
                  <a:pos x="T4" y="T5"/>
                </a:cxn>
                <a:cxn ang="0">
                  <a:pos x="T6" y="T7"/>
                </a:cxn>
                <a:cxn ang="0">
                  <a:pos x="T8" y="T9"/>
                </a:cxn>
                <a:cxn ang="0">
                  <a:pos x="T10" y="T11"/>
                </a:cxn>
                <a:cxn ang="0">
                  <a:pos x="T12" y="T13"/>
                </a:cxn>
              </a:cxnLst>
              <a:rect l="0" t="0" r="r" b="b"/>
              <a:pathLst>
                <a:path w="2" h="80">
                  <a:moveTo>
                    <a:pt x="0" y="0"/>
                  </a:moveTo>
                  <a:cubicBezTo>
                    <a:pt x="0" y="80"/>
                    <a:pt x="0" y="80"/>
                    <a:pt x="0" y="80"/>
                  </a:cubicBezTo>
                  <a:cubicBezTo>
                    <a:pt x="0" y="80"/>
                    <a:pt x="0" y="80"/>
                    <a:pt x="1" y="80"/>
                  </a:cubicBezTo>
                  <a:cubicBezTo>
                    <a:pt x="2" y="80"/>
                    <a:pt x="2" y="80"/>
                    <a:pt x="2" y="80"/>
                  </a:cubicBezTo>
                  <a:cubicBezTo>
                    <a:pt x="2" y="0"/>
                    <a:pt x="2" y="0"/>
                    <a:pt x="2" y="0"/>
                  </a:cubicBezTo>
                  <a:cubicBezTo>
                    <a:pt x="1" y="0"/>
                    <a:pt x="1" y="0"/>
                    <a:pt x="1" y="0"/>
                  </a:cubicBezTo>
                  <a:cubicBezTo>
                    <a:pt x="0" y="0"/>
                    <a:pt x="0" y="0"/>
                    <a:pt x="0" y="0"/>
                  </a:cubicBezTo>
                  <a:close/>
                </a:path>
              </a:pathLst>
            </a:custGeom>
            <a:solidFill>
              <a:srgbClr val="D3D2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92" name="Freeform 28">
              <a:extLst>
                <a:ext uri="{FF2B5EF4-FFF2-40B4-BE49-F238E27FC236}">
                  <a16:creationId xmlns:a16="http://schemas.microsoft.com/office/drawing/2014/main" id="{B4AD8304-FF25-4C01-A29C-62B44B2857E6}"/>
                </a:ext>
              </a:extLst>
            </p:cNvPr>
            <p:cNvSpPr>
              <a:spLocks/>
            </p:cNvSpPr>
            <p:nvPr/>
          </p:nvSpPr>
          <p:spPr bwMode="auto">
            <a:xfrm>
              <a:off x="-157335" y="-3089086"/>
              <a:ext cx="28575" cy="787402"/>
            </a:xfrm>
            <a:custGeom>
              <a:avLst/>
              <a:gdLst>
                <a:gd name="T0" fmla="*/ 6 w 6"/>
                <a:gd name="T1" fmla="*/ 158 h 162"/>
                <a:gd name="T2" fmla="*/ 6 w 6"/>
                <a:gd name="T3" fmla="*/ 4 h 162"/>
                <a:gd name="T4" fmla="*/ 2 w 6"/>
                <a:gd name="T5" fmla="*/ 0 h 162"/>
                <a:gd name="T6" fmla="*/ 0 w 6"/>
                <a:gd name="T7" fmla="*/ 0 h 162"/>
                <a:gd name="T8" fmla="*/ 0 w 6"/>
                <a:gd name="T9" fmla="*/ 162 h 162"/>
                <a:gd name="T10" fmla="*/ 2 w 6"/>
                <a:gd name="T11" fmla="*/ 162 h 162"/>
                <a:gd name="T12" fmla="*/ 6 w 6"/>
                <a:gd name="T13" fmla="*/ 158 h 162"/>
              </a:gdLst>
              <a:ahLst/>
              <a:cxnLst>
                <a:cxn ang="0">
                  <a:pos x="T0" y="T1"/>
                </a:cxn>
                <a:cxn ang="0">
                  <a:pos x="T2" y="T3"/>
                </a:cxn>
                <a:cxn ang="0">
                  <a:pos x="T4" y="T5"/>
                </a:cxn>
                <a:cxn ang="0">
                  <a:pos x="T6" y="T7"/>
                </a:cxn>
                <a:cxn ang="0">
                  <a:pos x="T8" y="T9"/>
                </a:cxn>
                <a:cxn ang="0">
                  <a:pos x="T10" y="T11"/>
                </a:cxn>
                <a:cxn ang="0">
                  <a:pos x="T12" y="T13"/>
                </a:cxn>
              </a:cxnLst>
              <a:rect l="0" t="0" r="r" b="b"/>
              <a:pathLst>
                <a:path w="6" h="162">
                  <a:moveTo>
                    <a:pt x="6" y="158"/>
                  </a:moveTo>
                  <a:cubicBezTo>
                    <a:pt x="6" y="4"/>
                    <a:pt x="6" y="4"/>
                    <a:pt x="6" y="4"/>
                  </a:cubicBezTo>
                  <a:cubicBezTo>
                    <a:pt x="6" y="2"/>
                    <a:pt x="4" y="0"/>
                    <a:pt x="2" y="0"/>
                  </a:cubicBezTo>
                  <a:cubicBezTo>
                    <a:pt x="0" y="0"/>
                    <a:pt x="0" y="0"/>
                    <a:pt x="0" y="0"/>
                  </a:cubicBezTo>
                  <a:cubicBezTo>
                    <a:pt x="0" y="162"/>
                    <a:pt x="0" y="162"/>
                    <a:pt x="0" y="162"/>
                  </a:cubicBezTo>
                  <a:cubicBezTo>
                    <a:pt x="2" y="162"/>
                    <a:pt x="2" y="162"/>
                    <a:pt x="2" y="162"/>
                  </a:cubicBezTo>
                  <a:cubicBezTo>
                    <a:pt x="4" y="162"/>
                    <a:pt x="6" y="160"/>
                    <a:pt x="6" y="158"/>
                  </a:cubicBezTo>
                  <a:close/>
                </a:path>
              </a:pathLst>
            </a:custGeom>
            <a:solidFill>
              <a:srgbClr val="DEDD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93" name="Freeform 29">
              <a:extLst>
                <a:ext uri="{FF2B5EF4-FFF2-40B4-BE49-F238E27FC236}">
                  <a16:creationId xmlns:a16="http://schemas.microsoft.com/office/drawing/2014/main" id="{5B82E5E9-3946-4EFF-8DE7-DE46097A0C17}"/>
                </a:ext>
              </a:extLst>
            </p:cNvPr>
            <p:cNvSpPr>
              <a:spLocks/>
            </p:cNvSpPr>
            <p:nvPr/>
          </p:nvSpPr>
          <p:spPr bwMode="auto">
            <a:xfrm>
              <a:off x="-157335" y="-3089086"/>
              <a:ext cx="9525" cy="787402"/>
            </a:xfrm>
            <a:custGeom>
              <a:avLst/>
              <a:gdLst>
                <a:gd name="T0" fmla="*/ 2 w 2"/>
                <a:gd name="T1" fmla="*/ 162 h 162"/>
                <a:gd name="T2" fmla="*/ 2 w 2"/>
                <a:gd name="T3" fmla="*/ 0 h 162"/>
                <a:gd name="T4" fmla="*/ 2 w 2"/>
                <a:gd name="T5" fmla="*/ 0 h 162"/>
                <a:gd name="T6" fmla="*/ 0 w 2"/>
                <a:gd name="T7" fmla="*/ 0 h 162"/>
                <a:gd name="T8" fmla="*/ 0 w 2"/>
                <a:gd name="T9" fmla="*/ 162 h 162"/>
                <a:gd name="T10" fmla="*/ 2 w 2"/>
                <a:gd name="T11" fmla="*/ 162 h 162"/>
                <a:gd name="T12" fmla="*/ 2 w 2"/>
                <a:gd name="T13" fmla="*/ 162 h 162"/>
              </a:gdLst>
              <a:ahLst/>
              <a:cxnLst>
                <a:cxn ang="0">
                  <a:pos x="T0" y="T1"/>
                </a:cxn>
                <a:cxn ang="0">
                  <a:pos x="T2" y="T3"/>
                </a:cxn>
                <a:cxn ang="0">
                  <a:pos x="T4" y="T5"/>
                </a:cxn>
                <a:cxn ang="0">
                  <a:pos x="T6" y="T7"/>
                </a:cxn>
                <a:cxn ang="0">
                  <a:pos x="T8" y="T9"/>
                </a:cxn>
                <a:cxn ang="0">
                  <a:pos x="T10" y="T11"/>
                </a:cxn>
                <a:cxn ang="0">
                  <a:pos x="T12" y="T13"/>
                </a:cxn>
              </a:cxnLst>
              <a:rect l="0" t="0" r="r" b="b"/>
              <a:pathLst>
                <a:path w="2" h="162">
                  <a:moveTo>
                    <a:pt x="2" y="162"/>
                  </a:moveTo>
                  <a:cubicBezTo>
                    <a:pt x="2" y="0"/>
                    <a:pt x="2" y="0"/>
                    <a:pt x="2" y="0"/>
                  </a:cubicBezTo>
                  <a:cubicBezTo>
                    <a:pt x="2" y="0"/>
                    <a:pt x="2" y="0"/>
                    <a:pt x="2" y="0"/>
                  </a:cubicBezTo>
                  <a:cubicBezTo>
                    <a:pt x="0" y="0"/>
                    <a:pt x="0" y="0"/>
                    <a:pt x="0" y="0"/>
                  </a:cubicBezTo>
                  <a:cubicBezTo>
                    <a:pt x="0" y="162"/>
                    <a:pt x="0" y="162"/>
                    <a:pt x="0" y="162"/>
                  </a:cubicBezTo>
                  <a:cubicBezTo>
                    <a:pt x="2" y="162"/>
                    <a:pt x="2" y="162"/>
                    <a:pt x="2" y="162"/>
                  </a:cubicBezTo>
                  <a:cubicBezTo>
                    <a:pt x="2" y="162"/>
                    <a:pt x="2" y="162"/>
                    <a:pt x="2" y="162"/>
                  </a:cubicBezTo>
                  <a:close/>
                </a:path>
              </a:pathLst>
            </a:custGeom>
            <a:solidFill>
              <a:srgbClr val="D3D2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94" name="Rectangle 30">
              <a:extLst>
                <a:ext uri="{FF2B5EF4-FFF2-40B4-BE49-F238E27FC236}">
                  <a16:creationId xmlns:a16="http://schemas.microsoft.com/office/drawing/2014/main" id="{1BD3D1AB-5491-4EF6-947D-564E47F34221}"/>
                </a:ext>
              </a:extLst>
            </p:cNvPr>
            <p:cNvSpPr>
              <a:spLocks noChangeArrowheads="1"/>
            </p:cNvSpPr>
            <p:nvPr/>
          </p:nvSpPr>
          <p:spPr bwMode="auto">
            <a:xfrm>
              <a:off x="-225598" y="766964"/>
              <a:ext cx="68263" cy="63500"/>
            </a:xfrm>
            <a:prstGeom prst="rect">
              <a:avLst/>
            </a:prstGeom>
            <a:solidFill>
              <a:srgbClr val="E0DF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95" name="Rectangle 31">
              <a:extLst>
                <a:ext uri="{FF2B5EF4-FFF2-40B4-BE49-F238E27FC236}">
                  <a16:creationId xmlns:a16="http://schemas.microsoft.com/office/drawing/2014/main" id="{F5E3270B-6F6B-45B0-86EC-29E7A7125550}"/>
                </a:ext>
              </a:extLst>
            </p:cNvPr>
            <p:cNvSpPr>
              <a:spLocks noChangeArrowheads="1"/>
            </p:cNvSpPr>
            <p:nvPr/>
          </p:nvSpPr>
          <p:spPr bwMode="auto">
            <a:xfrm>
              <a:off x="-3514899" y="766963"/>
              <a:ext cx="68263" cy="63500"/>
            </a:xfrm>
            <a:prstGeom prst="rect">
              <a:avLst/>
            </a:prstGeom>
            <a:solidFill>
              <a:srgbClr val="E0DF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96" name="Rectangle 32">
              <a:extLst>
                <a:ext uri="{FF2B5EF4-FFF2-40B4-BE49-F238E27FC236}">
                  <a16:creationId xmlns:a16="http://schemas.microsoft.com/office/drawing/2014/main" id="{BA362EFC-D4BE-45D1-95C0-2DBD5202A2FE}"/>
                </a:ext>
              </a:extLst>
            </p:cNvPr>
            <p:cNvSpPr>
              <a:spLocks noChangeArrowheads="1"/>
            </p:cNvSpPr>
            <p:nvPr/>
          </p:nvSpPr>
          <p:spPr bwMode="auto">
            <a:xfrm>
              <a:off x="-225598" y="-4125716"/>
              <a:ext cx="68263" cy="68263"/>
            </a:xfrm>
            <a:prstGeom prst="rect">
              <a:avLst/>
            </a:prstGeom>
            <a:solidFill>
              <a:srgbClr val="E0DF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97" name="Rectangle 33">
              <a:extLst>
                <a:ext uri="{FF2B5EF4-FFF2-40B4-BE49-F238E27FC236}">
                  <a16:creationId xmlns:a16="http://schemas.microsoft.com/office/drawing/2014/main" id="{917968E5-62E8-478F-9A3C-FAC2FDA2EEBD}"/>
                </a:ext>
              </a:extLst>
            </p:cNvPr>
            <p:cNvSpPr>
              <a:spLocks noChangeArrowheads="1"/>
            </p:cNvSpPr>
            <p:nvPr/>
          </p:nvSpPr>
          <p:spPr bwMode="auto">
            <a:xfrm>
              <a:off x="-3514898" y="-4125714"/>
              <a:ext cx="68263" cy="68263"/>
            </a:xfrm>
            <a:prstGeom prst="rect">
              <a:avLst/>
            </a:prstGeom>
            <a:solidFill>
              <a:srgbClr val="E0DF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a:p>
          </p:txBody>
        </p:sp>
      </p:grpSp>
      <p:sp>
        <p:nvSpPr>
          <p:cNvPr id="98" name="Freeform 7">
            <a:extLst>
              <a:ext uri="{FF2B5EF4-FFF2-40B4-BE49-F238E27FC236}">
                <a16:creationId xmlns:a16="http://schemas.microsoft.com/office/drawing/2014/main" id="{4C7F7092-F2F5-49BD-9BF3-233E4A80C85D}"/>
              </a:ext>
            </a:extLst>
          </p:cNvPr>
          <p:cNvSpPr>
            <a:spLocks noGrp="1"/>
          </p:cNvSpPr>
          <p:nvPr>
            <p:ph type="pic" sz="quarter" idx="29"/>
          </p:nvPr>
        </p:nvSpPr>
        <p:spPr bwMode="auto">
          <a:xfrm>
            <a:off x="5146367" y="573759"/>
            <a:ext cx="2025972" cy="4145321"/>
          </a:xfrm>
          <a:custGeom>
            <a:avLst/>
            <a:gdLst>
              <a:gd name="T0" fmla="*/ 562 w 624"/>
              <a:gd name="T1" fmla="*/ 0 h 1272"/>
              <a:gd name="T2" fmla="*/ 507 w 624"/>
              <a:gd name="T3" fmla="*/ 0 h 1272"/>
              <a:gd name="T4" fmla="*/ 477 w 624"/>
              <a:gd name="T5" fmla="*/ 20 h 1272"/>
              <a:gd name="T6" fmla="*/ 476 w 624"/>
              <a:gd name="T7" fmla="*/ 22 h 1272"/>
              <a:gd name="T8" fmla="*/ 447 w 624"/>
              <a:gd name="T9" fmla="*/ 42 h 1272"/>
              <a:gd name="T10" fmla="*/ 178 w 624"/>
              <a:gd name="T11" fmla="*/ 42 h 1272"/>
              <a:gd name="T12" fmla="*/ 148 w 624"/>
              <a:gd name="T13" fmla="*/ 22 h 1272"/>
              <a:gd name="T14" fmla="*/ 147 w 624"/>
              <a:gd name="T15" fmla="*/ 20 h 1272"/>
              <a:gd name="T16" fmla="*/ 118 w 624"/>
              <a:gd name="T17" fmla="*/ 0 h 1272"/>
              <a:gd name="T18" fmla="*/ 63 w 624"/>
              <a:gd name="T19" fmla="*/ 0 h 1272"/>
              <a:gd name="T20" fmla="*/ 17 w 624"/>
              <a:gd name="T21" fmla="*/ 20 h 1272"/>
              <a:gd name="T22" fmla="*/ 0 w 624"/>
              <a:gd name="T23" fmla="*/ 62 h 1272"/>
              <a:gd name="T24" fmla="*/ 0 w 624"/>
              <a:gd name="T25" fmla="*/ 1210 h 1272"/>
              <a:gd name="T26" fmla="*/ 18 w 624"/>
              <a:gd name="T27" fmla="*/ 1254 h 1272"/>
              <a:gd name="T28" fmla="*/ 62 w 624"/>
              <a:gd name="T29" fmla="*/ 1272 h 1272"/>
              <a:gd name="T30" fmla="*/ 562 w 624"/>
              <a:gd name="T31" fmla="*/ 1272 h 1272"/>
              <a:gd name="T32" fmla="*/ 624 w 624"/>
              <a:gd name="T33" fmla="*/ 1210 h 1272"/>
              <a:gd name="T34" fmla="*/ 624 w 624"/>
              <a:gd name="T35" fmla="*/ 62 h 1272"/>
              <a:gd name="T36" fmla="*/ 562 w 624"/>
              <a:gd name="T37" fmla="*/ 0 h 1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4" h="1272">
                <a:moveTo>
                  <a:pt x="562" y="0"/>
                </a:moveTo>
                <a:cubicBezTo>
                  <a:pt x="507" y="0"/>
                  <a:pt x="507" y="0"/>
                  <a:pt x="507" y="0"/>
                </a:cubicBezTo>
                <a:cubicBezTo>
                  <a:pt x="494" y="0"/>
                  <a:pt x="482" y="8"/>
                  <a:pt x="477" y="20"/>
                </a:cubicBezTo>
                <a:cubicBezTo>
                  <a:pt x="476" y="22"/>
                  <a:pt x="476" y="22"/>
                  <a:pt x="476" y="22"/>
                </a:cubicBezTo>
                <a:cubicBezTo>
                  <a:pt x="472" y="35"/>
                  <a:pt x="460" y="42"/>
                  <a:pt x="447" y="42"/>
                </a:cubicBezTo>
                <a:cubicBezTo>
                  <a:pt x="178" y="42"/>
                  <a:pt x="178" y="42"/>
                  <a:pt x="178" y="42"/>
                </a:cubicBezTo>
                <a:cubicBezTo>
                  <a:pt x="165" y="42"/>
                  <a:pt x="153" y="35"/>
                  <a:pt x="148" y="22"/>
                </a:cubicBezTo>
                <a:cubicBezTo>
                  <a:pt x="147" y="20"/>
                  <a:pt x="147" y="20"/>
                  <a:pt x="147" y="20"/>
                </a:cubicBezTo>
                <a:cubicBezTo>
                  <a:pt x="142" y="8"/>
                  <a:pt x="131" y="0"/>
                  <a:pt x="118" y="0"/>
                </a:cubicBezTo>
                <a:cubicBezTo>
                  <a:pt x="63" y="0"/>
                  <a:pt x="63" y="0"/>
                  <a:pt x="63" y="0"/>
                </a:cubicBezTo>
                <a:cubicBezTo>
                  <a:pt x="45" y="0"/>
                  <a:pt x="28" y="7"/>
                  <a:pt x="17" y="20"/>
                </a:cubicBezTo>
                <a:cubicBezTo>
                  <a:pt x="6" y="31"/>
                  <a:pt x="0" y="46"/>
                  <a:pt x="0" y="62"/>
                </a:cubicBezTo>
                <a:cubicBezTo>
                  <a:pt x="0" y="1210"/>
                  <a:pt x="0" y="1210"/>
                  <a:pt x="0" y="1210"/>
                </a:cubicBezTo>
                <a:cubicBezTo>
                  <a:pt x="0" y="1227"/>
                  <a:pt x="7" y="1243"/>
                  <a:pt x="18" y="1254"/>
                </a:cubicBezTo>
                <a:cubicBezTo>
                  <a:pt x="30" y="1266"/>
                  <a:pt x="46" y="1272"/>
                  <a:pt x="62" y="1272"/>
                </a:cubicBezTo>
                <a:cubicBezTo>
                  <a:pt x="562" y="1272"/>
                  <a:pt x="562" y="1272"/>
                  <a:pt x="562" y="1272"/>
                </a:cubicBezTo>
                <a:cubicBezTo>
                  <a:pt x="597" y="1272"/>
                  <a:pt x="624" y="1245"/>
                  <a:pt x="624" y="1210"/>
                </a:cubicBezTo>
                <a:cubicBezTo>
                  <a:pt x="624" y="62"/>
                  <a:pt x="624" y="62"/>
                  <a:pt x="624" y="62"/>
                </a:cubicBezTo>
                <a:cubicBezTo>
                  <a:pt x="624" y="28"/>
                  <a:pt x="597" y="0"/>
                  <a:pt x="562" y="0"/>
                </a:cubicBezTo>
                <a:close/>
              </a:path>
            </a:pathLst>
          </a:cu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a:defRPr lang="ru-RU" sz="300">
                <a:solidFill>
                  <a:schemeClr val="lt1"/>
                </a:solidFill>
              </a:defRPr>
            </a:lvl1pPr>
          </a:lstStyle>
          <a:p>
            <a:pPr lvl="0" algn="ctr"/>
            <a:endParaRPr lang="ru-RU"/>
          </a:p>
        </p:txBody>
      </p:sp>
      <p:sp>
        <p:nvSpPr>
          <p:cNvPr id="2" name="Title 1"/>
          <p:cNvSpPr>
            <a:spLocks noGrp="1"/>
          </p:cNvSpPr>
          <p:nvPr>
            <p:ph type="title"/>
          </p:nvPr>
        </p:nvSpPr>
        <p:spPr>
          <a:xfrm>
            <a:off x="382588" y="383309"/>
            <a:ext cx="3132340" cy="360000"/>
          </a:xfrm>
        </p:spPr>
        <p:txBody>
          <a:bodyPr/>
          <a:lstStyle/>
          <a:p>
            <a:r>
              <a:rPr lang="en-US" dirty="0"/>
              <a:t>Click to edit Master title style</a:t>
            </a:r>
          </a:p>
        </p:txBody>
      </p:sp>
      <p:sp>
        <p:nvSpPr>
          <p:cNvPr id="4" name="Slide Number Placeholder 3"/>
          <p:cNvSpPr>
            <a:spLocks noGrp="1"/>
          </p:cNvSpPr>
          <p:nvPr>
            <p:ph type="sldNum" sz="quarter" idx="11"/>
          </p:nvPr>
        </p:nvSpPr>
        <p:spPr/>
        <p:txBody>
          <a:bodyPr/>
          <a:lstStyle/>
          <a:p>
            <a:fld id="{C60C2248-B95D-984B-A0F4-42B9A4652AA7}" type="slidenum">
              <a:rPr lang="en-US" smtClean="0"/>
              <a:pPr/>
              <a:t>‹#›</a:t>
            </a:fld>
            <a:endParaRPr lang="en-US" dirty="0"/>
          </a:p>
        </p:txBody>
      </p:sp>
      <p:sp>
        <p:nvSpPr>
          <p:cNvPr id="7" name="Content Placeholder 6"/>
          <p:cNvSpPr>
            <a:spLocks noGrp="1"/>
          </p:cNvSpPr>
          <p:nvPr>
            <p:ph sz="quarter" idx="14"/>
          </p:nvPr>
        </p:nvSpPr>
        <p:spPr>
          <a:xfrm>
            <a:off x="390527" y="1374774"/>
            <a:ext cx="3131469" cy="2974133"/>
          </a:xfrm>
        </p:spPr>
        <p:txBody>
          <a:bodyPr/>
          <a:lstStyle/>
          <a:p>
            <a:pPr lvl="0"/>
            <a:r>
              <a:rPr lang="en-US" dirty="0"/>
              <a:t>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236973999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0_Title with subtitle and content Layout">
    <p:spTree>
      <p:nvGrpSpPr>
        <p:cNvPr id="1" name=""/>
        <p:cNvGrpSpPr/>
        <p:nvPr/>
      </p:nvGrpSpPr>
      <p:grpSpPr>
        <a:xfrm>
          <a:off x="0" y="0"/>
          <a:ext cx="0" cy="0"/>
          <a:chOff x="0" y="0"/>
          <a:chExt cx="0" cy="0"/>
        </a:xfrm>
      </p:grpSpPr>
      <p:sp>
        <p:nvSpPr>
          <p:cNvPr id="8" name="Прямоугольник 21">
            <a:extLst>
              <a:ext uri="{FF2B5EF4-FFF2-40B4-BE49-F238E27FC236}">
                <a16:creationId xmlns:a16="http://schemas.microsoft.com/office/drawing/2014/main" id="{B3DE99BA-2555-4ED3-A990-CFEFFA9A7B77}"/>
              </a:ext>
            </a:extLst>
          </p:cNvPr>
          <p:cNvSpPr/>
          <p:nvPr userDrawn="1"/>
        </p:nvSpPr>
        <p:spPr>
          <a:xfrm>
            <a:off x="0" y="1270546"/>
            <a:ext cx="9144000" cy="34071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34281" tIns="17140" rIns="34281" bIns="17140" rtlCol="0" anchor="ctr"/>
          <a:lstStyle/>
          <a:p>
            <a:pPr algn="ctr"/>
            <a:endParaRPr lang="ru-RU"/>
          </a:p>
        </p:txBody>
      </p:sp>
      <p:grpSp>
        <p:nvGrpSpPr>
          <p:cNvPr id="9" name="Группа 126">
            <a:extLst>
              <a:ext uri="{FF2B5EF4-FFF2-40B4-BE49-F238E27FC236}">
                <a16:creationId xmlns:a16="http://schemas.microsoft.com/office/drawing/2014/main" id="{A048296C-7F5D-463E-AC7F-FD26BAB620A2}"/>
              </a:ext>
            </a:extLst>
          </p:cNvPr>
          <p:cNvGrpSpPr/>
          <p:nvPr userDrawn="1"/>
        </p:nvGrpSpPr>
        <p:grpSpPr>
          <a:xfrm>
            <a:off x="6867105" y="978758"/>
            <a:ext cx="1812965" cy="3455499"/>
            <a:chOff x="-3543473" y="-4875014"/>
            <a:chExt cx="3414713" cy="6508750"/>
          </a:xfrm>
          <a:effectLst/>
        </p:grpSpPr>
        <p:sp>
          <p:nvSpPr>
            <p:cNvPr id="10" name="Freeform 5">
              <a:extLst>
                <a:ext uri="{FF2B5EF4-FFF2-40B4-BE49-F238E27FC236}">
                  <a16:creationId xmlns:a16="http://schemas.microsoft.com/office/drawing/2014/main" id="{053ECADC-E730-4638-8117-B5EFBC6C8B56}"/>
                </a:ext>
              </a:extLst>
            </p:cNvPr>
            <p:cNvSpPr>
              <a:spLocks/>
            </p:cNvSpPr>
            <p:nvPr/>
          </p:nvSpPr>
          <p:spPr bwMode="auto">
            <a:xfrm>
              <a:off x="-3514898" y="-4875014"/>
              <a:ext cx="3357563" cy="6508750"/>
            </a:xfrm>
            <a:custGeom>
              <a:avLst/>
              <a:gdLst>
                <a:gd name="T0" fmla="*/ 595 w 690"/>
                <a:gd name="T1" fmla="*/ 1338 h 1338"/>
                <a:gd name="T2" fmla="*/ 95 w 690"/>
                <a:gd name="T3" fmla="*/ 1338 h 1338"/>
                <a:gd name="T4" fmla="*/ 0 w 690"/>
                <a:gd name="T5" fmla="*/ 1243 h 1338"/>
                <a:gd name="T6" fmla="*/ 0 w 690"/>
                <a:gd name="T7" fmla="*/ 95 h 1338"/>
                <a:gd name="T8" fmla="*/ 95 w 690"/>
                <a:gd name="T9" fmla="*/ 0 h 1338"/>
                <a:gd name="T10" fmla="*/ 595 w 690"/>
                <a:gd name="T11" fmla="*/ 0 h 1338"/>
                <a:gd name="T12" fmla="*/ 690 w 690"/>
                <a:gd name="T13" fmla="*/ 95 h 1338"/>
                <a:gd name="T14" fmla="*/ 690 w 690"/>
                <a:gd name="T15" fmla="*/ 1243 h 1338"/>
                <a:gd name="T16" fmla="*/ 595 w 690"/>
                <a:gd name="T17" fmla="*/ 1338 h 1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0" h="1338">
                  <a:moveTo>
                    <a:pt x="595" y="1338"/>
                  </a:moveTo>
                  <a:cubicBezTo>
                    <a:pt x="95" y="1338"/>
                    <a:pt x="95" y="1338"/>
                    <a:pt x="95" y="1338"/>
                  </a:cubicBezTo>
                  <a:cubicBezTo>
                    <a:pt x="43" y="1338"/>
                    <a:pt x="0" y="1296"/>
                    <a:pt x="0" y="1243"/>
                  </a:cubicBezTo>
                  <a:cubicBezTo>
                    <a:pt x="0" y="95"/>
                    <a:pt x="0" y="95"/>
                    <a:pt x="0" y="95"/>
                  </a:cubicBezTo>
                  <a:cubicBezTo>
                    <a:pt x="0" y="42"/>
                    <a:pt x="43" y="0"/>
                    <a:pt x="95" y="0"/>
                  </a:cubicBezTo>
                  <a:cubicBezTo>
                    <a:pt x="595" y="0"/>
                    <a:pt x="595" y="0"/>
                    <a:pt x="595" y="0"/>
                  </a:cubicBezTo>
                  <a:cubicBezTo>
                    <a:pt x="648" y="0"/>
                    <a:pt x="690" y="42"/>
                    <a:pt x="690" y="95"/>
                  </a:cubicBezTo>
                  <a:cubicBezTo>
                    <a:pt x="690" y="1243"/>
                    <a:pt x="690" y="1243"/>
                    <a:pt x="690" y="1243"/>
                  </a:cubicBezTo>
                  <a:cubicBezTo>
                    <a:pt x="690" y="1296"/>
                    <a:pt x="648" y="1338"/>
                    <a:pt x="595" y="1338"/>
                  </a:cubicBez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1" name="Freeform 6">
              <a:extLst>
                <a:ext uri="{FF2B5EF4-FFF2-40B4-BE49-F238E27FC236}">
                  <a16:creationId xmlns:a16="http://schemas.microsoft.com/office/drawing/2014/main" id="{F92AA342-FDBF-4773-A864-2EC8A1B9018D}"/>
                </a:ext>
              </a:extLst>
            </p:cNvPr>
            <p:cNvSpPr>
              <a:spLocks noEditPoints="1"/>
            </p:cNvSpPr>
            <p:nvPr/>
          </p:nvSpPr>
          <p:spPr bwMode="auto">
            <a:xfrm>
              <a:off x="-3456160" y="-4816276"/>
              <a:ext cx="3240088" cy="6391275"/>
            </a:xfrm>
            <a:custGeom>
              <a:avLst/>
              <a:gdLst>
                <a:gd name="T0" fmla="*/ 583 w 666"/>
                <a:gd name="T1" fmla="*/ 1314 h 1314"/>
                <a:gd name="T2" fmla="*/ 83 w 666"/>
                <a:gd name="T3" fmla="*/ 1314 h 1314"/>
                <a:gd name="T4" fmla="*/ 0 w 666"/>
                <a:gd name="T5" fmla="*/ 1231 h 1314"/>
                <a:gd name="T6" fmla="*/ 0 w 666"/>
                <a:gd name="T7" fmla="*/ 83 h 1314"/>
                <a:gd name="T8" fmla="*/ 83 w 666"/>
                <a:gd name="T9" fmla="*/ 0 h 1314"/>
                <a:gd name="T10" fmla="*/ 583 w 666"/>
                <a:gd name="T11" fmla="*/ 0 h 1314"/>
                <a:gd name="T12" fmla="*/ 666 w 666"/>
                <a:gd name="T13" fmla="*/ 83 h 1314"/>
                <a:gd name="T14" fmla="*/ 666 w 666"/>
                <a:gd name="T15" fmla="*/ 1231 h 1314"/>
                <a:gd name="T16" fmla="*/ 583 w 666"/>
                <a:gd name="T17" fmla="*/ 1314 h 1314"/>
                <a:gd name="T18" fmla="*/ 83 w 666"/>
                <a:gd name="T19" fmla="*/ 2 h 1314"/>
                <a:gd name="T20" fmla="*/ 2 w 666"/>
                <a:gd name="T21" fmla="*/ 83 h 1314"/>
                <a:gd name="T22" fmla="*/ 2 w 666"/>
                <a:gd name="T23" fmla="*/ 1231 h 1314"/>
                <a:gd name="T24" fmla="*/ 83 w 666"/>
                <a:gd name="T25" fmla="*/ 1312 h 1314"/>
                <a:gd name="T26" fmla="*/ 583 w 666"/>
                <a:gd name="T27" fmla="*/ 1312 h 1314"/>
                <a:gd name="T28" fmla="*/ 664 w 666"/>
                <a:gd name="T29" fmla="*/ 1231 h 1314"/>
                <a:gd name="T30" fmla="*/ 664 w 666"/>
                <a:gd name="T31" fmla="*/ 83 h 1314"/>
                <a:gd name="T32" fmla="*/ 583 w 666"/>
                <a:gd name="T33" fmla="*/ 2 h 1314"/>
                <a:gd name="T34" fmla="*/ 83 w 666"/>
                <a:gd name="T35" fmla="*/ 2 h 1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66" h="1314">
                  <a:moveTo>
                    <a:pt x="583" y="1314"/>
                  </a:moveTo>
                  <a:cubicBezTo>
                    <a:pt x="83" y="1314"/>
                    <a:pt x="83" y="1314"/>
                    <a:pt x="83" y="1314"/>
                  </a:cubicBezTo>
                  <a:cubicBezTo>
                    <a:pt x="37" y="1314"/>
                    <a:pt x="0" y="1277"/>
                    <a:pt x="0" y="1231"/>
                  </a:cubicBezTo>
                  <a:cubicBezTo>
                    <a:pt x="0" y="83"/>
                    <a:pt x="0" y="83"/>
                    <a:pt x="0" y="83"/>
                  </a:cubicBezTo>
                  <a:cubicBezTo>
                    <a:pt x="0" y="37"/>
                    <a:pt x="37" y="0"/>
                    <a:pt x="83" y="0"/>
                  </a:cubicBezTo>
                  <a:cubicBezTo>
                    <a:pt x="583" y="0"/>
                    <a:pt x="583" y="0"/>
                    <a:pt x="583" y="0"/>
                  </a:cubicBezTo>
                  <a:cubicBezTo>
                    <a:pt x="629" y="0"/>
                    <a:pt x="666" y="37"/>
                    <a:pt x="666" y="83"/>
                  </a:cubicBezTo>
                  <a:cubicBezTo>
                    <a:pt x="666" y="1231"/>
                    <a:pt x="666" y="1231"/>
                    <a:pt x="666" y="1231"/>
                  </a:cubicBezTo>
                  <a:cubicBezTo>
                    <a:pt x="666" y="1277"/>
                    <a:pt x="629" y="1314"/>
                    <a:pt x="583" y="1314"/>
                  </a:cubicBezTo>
                  <a:close/>
                  <a:moveTo>
                    <a:pt x="83" y="2"/>
                  </a:moveTo>
                  <a:cubicBezTo>
                    <a:pt x="38" y="2"/>
                    <a:pt x="2" y="38"/>
                    <a:pt x="2" y="83"/>
                  </a:cubicBezTo>
                  <a:cubicBezTo>
                    <a:pt x="2" y="1231"/>
                    <a:pt x="2" y="1231"/>
                    <a:pt x="2" y="1231"/>
                  </a:cubicBezTo>
                  <a:cubicBezTo>
                    <a:pt x="2" y="1276"/>
                    <a:pt x="38" y="1312"/>
                    <a:pt x="83" y="1312"/>
                  </a:cubicBezTo>
                  <a:cubicBezTo>
                    <a:pt x="583" y="1312"/>
                    <a:pt x="583" y="1312"/>
                    <a:pt x="583" y="1312"/>
                  </a:cubicBezTo>
                  <a:cubicBezTo>
                    <a:pt x="628" y="1312"/>
                    <a:pt x="664" y="1276"/>
                    <a:pt x="664" y="1231"/>
                  </a:cubicBezTo>
                  <a:cubicBezTo>
                    <a:pt x="664" y="83"/>
                    <a:pt x="664" y="83"/>
                    <a:pt x="664" y="83"/>
                  </a:cubicBezTo>
                  <a:cubicBezTo>
                    <a:pt x="664" y="38"/>
                    <a:pt x="628" y="2"/>
                    <a:pt x="583" y="2"/>
                  </a:cubicBezTo>
                  <a:lnTo>
                    <a:pt x="83" y="2"/>
                  </a:lnTo>
                  <a:close/>
                </a:path>
              </a:pathLst>
            </a:custGeom>
            <a:solidFill>
              <a:srgbClr val="E0DF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2" name="Freeform 8">
              <a:extLst>
                <a:ext uri="{FF2B5EF4-FFF2-40B4-BE49-F238E27FC236}">
                  <a16:creationId xmlns:a16="http://schemas.microsoft.com/office/drawing/2014/main" id="{6DDA3C1A-D117-49A7-B2F5-0BC15C493BF5}"/>
                </a:ext>
              </a:extLst>
            </p:cNvPr>
            <p:cNvSpPr>
              <a:spLocks/>
            </p:cNvSpPr>
            <p:nvPr/>
          </p:nvSpPr>
          <p:spPr bwMode="auto">
            <a:xfrm>
              <a:off x="-2030585" y="-4679751"/>
              <a:ext cx="393700" cy="73025"/>
            </a:xfrm>
            <a:custGeom>
              <a:avLst/>
              <a:gdLst>
                <a:gd name="T0" fmla="*/ 74 w 81"/>
                <a:gd name="T1" fmla="*/ 0 h 15"/>
                <a:gd name="T2" fmla="*/ 7 w 81"/>
                <a:gd name="T3" fmla="*/ 0 h 15"/>
                <a:gd name="T4" fmla="*/ 0 w 81"/>
                <a:gd name="T5" fmla="*/ 7 h 15"/>
                <a:gd name="T6" fmla="*/ 7 w 81"/>
                <a:gd name="T7" fmla="*/ 15 h 15"/>
                <a:gd name="T8" fmla="*/ 74 w 81"/>
                <a:gd name="T9" fmla="*/ 15 h 15"/>
                <a:gd name="T10" fmla="*/ 81 w 81"/>
                <a:gd name="T11" fmla="*/ 7 h 15"/>
                <a:gd name="T12" fmla="*/ 74 w 81"/>
                <a:gd name="T13" fmla="*/ 0 h 15"/>
              </a:gdLst>
              <a:ahLst/>
              <a:cxnLst>
                <a:cxn ang="0">
                  <a:pos x="T0" y="T1"/>
                </a:cxn>
                <a:cxn ang="0">
                  <a:pos x="T2" y="T3"/>
                </a:cxn>
                <a:cxn ang="0">
                  <a:pos x="T4" y="T5"/>
                </a:cxn>
                <a:cxn ang="0">
                  <a:pos x="T6" y="T7"/>
                </a:cxn>
                <a:cxn ang="0">
                  <a:pos x="T8" y="T9"/>
                </a:cxn>
                <a:cxn ang="0">
                  <a:pos x="T10" y="T11"/>
                </a:cxn>
                <a:cxn ang="0">
                  <a:pos x="T12" y="T13"/>
                </a:cxn>
              </a:cxnLst>
              <a:rect l="0" t="0" r="r" b="b"/>
              <a:pathLst>
                <a:path w="81" h="15">
                  <a:moveTo>
                    <a:pt x="74" y="0"/>
                  </a:moveTo>
                  <a:cubicBezTo>
                    <a:pt x="7" y="0"/>
                    <a:pt x="7" y="0"/>
                    <a:pt x="7" y="0"/>
                  </a:cubicBezTo>
                  <a:cubicBezTo>
                    <a:pt x="3" y="0"/>
                    <a:pt x="0" y="3"/>
                    <a:pt x="0" y="7"/>
                  </a:cubicBezTo>
                  <a:cubicBezTo>
                    <a:pt x="0" y="11"/>
                    <a:pt x="3" y="15"/>
                    <a:pt x="7" y="15"/>
                  </a:cubicBezTo>
                  <a:cubicBezTo>
                    <a:pt x="74" y="15"/>
                    <a:pt x="74" y="15"/>
                    <a:pt x="74" y="15"/>
                  </a:cubicBezTo>
                  <a:cubicBezTo>
                    <a:pt x="78" y="15"/>
                    <a:pt x="81" y="11"/>
                    <a:pt x="81" y="7"/>
                  </a:cubicBezTo>
                  <a:cubicBezTo>
                    <a:pt x="81" y="3"/>
                    <a:pt x="78" y="0"/>
                    <a:pt x="74" y="0"/>
                  </a:cubicBezTo>
                  <a:close/>
                </a:path>
              </a:pathLst>
            </a:cu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3" name="Freeform 9">
              <a:extLst>
                <a:ext uri="{FF2B5EF4-FFF2-40B4-BE49-F238E27FC236}">
                  <a16:creationId xmlns:a16="http://schemas.microsoft.com/office/drawing/2014/main" id="{C663BA41-6490-4346-8CDE-D7E0BB188AA7}"/>
                </a:ext>
              </a:extLst>
            </p:cNvPr>
            <p:cNvSpPr>
              <a:spLocks/>
            </p:cNvSpPr>
            <p:nvPr/>
          </p:nvSpPr>
          <p:spPr bwMode="auto">
            <a:xfrm>
              <a:off x="-3543473" y="-3463726"/>
              <a:ext cx="28575" cy="388938"/>
            </a:xfrm>
            <a:custGeom>
              <a:avLst/>
              <a:gdLst>
                <a:gd name="T0" fmla="*/ 0 w 6"/>
                <a:gd name="T1" fmla="*/ 4 h 80"/>
                <a:gd name="T2" fmla="*/ 0 w 6"/>
                <a:gd name="T3" fmla="*/ 76 h 80"/>
                <a:gd name="T4" fmla="*/ 5 w 6"/>
                <a:gd name="T5" fmla="*/ 80 h 80"/>
                <a:gd name="T6" fmla="*/ 6 w 6"/>
                <a:gd name="T7" fmla="*/ 80 h 80"/>
                <a:gd name="T8" fmla="*/ 6 w 6"/>
                <a:gd name="T9" fmla="*/ 0 h 80"/>
                <a:gd name="T10" fmla="*/ 5 w 6"/>
                <a:gd name="T11" fmla="*/ 0 h 80"/>
                <a:gd name="T12" fmla="*/ 0 w 6"/>
                <a:gd name="T13" fmla="*/ 4 h 80"/>
              </a:gdLst>
              <a:ahLst/>
              <a:cxnLst>
                <a:cxn ang="0">
                  <a:pos x="T0" y="T1"/>
                </a:cxn>
                <a:cxn ang="0">
                  <a:pos x="T2" y="T3"/>
                </a:cxn>
                <a:cxn ang="0">
                  <a:pos x="T4" y="T5"/>
                </a:cxn>
                <a:cxn ang="0">
                  <a:pos x="T6" y="T7"/>
                </a:cxn>
                <a:cxn ang="0">
                  <a:pos x="T8" y="T9"/>
                </a:cxn>
                <a:cxn ang="0">
                  <a:pos x="T10" y="T11"/>
                </a:cxn>
                <a:cxn ang="0">
                  <a:pos x="T12" y="T13"/>
                </a:cxn>
              </a:cxnLst>
              <a:rect l="0" t="0" r="r" b="b"/>
              <a:pathLst>
                <a:path w="6" h="80">
                  <a:moveTo>
                    <a:pt x="0" y="4"/>
                  </a:moveTo>
                  <a:cubicBezTo>
                    <a:pt x="0" y="76"/>
                    <a:pt x="0" y="76"/>
                    <a:pt x="0" y="76"/>
                  </a:cubicBezTo>
                  <a:cubicBezTo>
                    <a:pt x="0" y="78"/>
                    <a:pt x="2" y="80"/>
                    <a:pt x="5" y="80"/>
                  </a:cubicBezTo>
                  <a:cubicBezTo>
                    <a:pt x="6" y="80"/>
                    <a:pt x="6" y="80"/>
                    <a:pt x="6" y="80"/>
                  </a:cubicBezTo>
                  <a:cubicBezTo>
                    <a:pt x="6" y="0"/>
                    <a:pt x="6" y="0"/>
                    <a:pt x="6" y="0"/>
                  </a:cubicBezTo>
                  <a:cubicBezTo>
                    <a:pt x="5" y="0"/>
                    <a:pt x="5" y="0"/>
                    <a:pt x="5" y="0"/>
                  </a:cubicBezTo>
                  <a:cubicBezTo>
                    <a:pt x="2" y="0"/>
                    <a:pt x="0" y="2"/>
                    <a:pt x="0" y="4"/>
                  </a:cubicBezTo>
                  <a:close/>
                </a:path>
              </a:pathLst>
            </a:custGeom>
            <a:solidFill>
              <a:srgbClr val="DEDD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4" name="Freeform 10">
              <a:extLst>
                <a:ext uri="{FF2B5EF4-FFF2-40B4-BE49-F238E27FC236}">
                  <a16:creationId xmlns:a16="http://schemas.microsoft.com/office/drawing/2014/main" id="{FD3A51B2-5FC5-4E66-8288-B90CA91659D8}"/>
                </a:ext>
              </a:extLst>
            </p:cNvPr>
            <p:cNvSpPr>
              <a:spLocks/>
            </p:cNvSpPr>
            <p:nvPr/>
          </p:nvSpPr>
          <p:spPr bwMode="auto">
            <a:xfrm>
              <a:off x="-3543473" y="-3916164"/>
              <a:ext cx="28575" cy="209550"/>
            </a:xfrm>
            <a:custGeom>
              <a:avLst/>
              <a:gdLst>
                <a:gd name="T0" fmla="*/ 5 w 6"/>
                <a:gd name="T1" fmla="*/ 0 h 43"/>
                <a:gd name="T2" fmla="*/ 0 w 6"/>
                <a:gd name="T3" fmla="*/ 4 h 43"/>
                <a:gd name="T4" fmla="*/ 0 w 6"/>
                <a:gd name="T5" fmla="*/ 39 h 43"/>
                <a:gd name="T6" fmla="*/ 5 w 6"/>
                <a:gd name="T7" fmla="*/ 43 h 43"/>
                <a:gd name="T8" fmla="*/ 6 w 6"/>
                <a:gd name="T9" fmla="*/ 43 h 43"/>
                <a:gd name="T10" fmla="*/ 6 w 6"/>
                <a:gd name="T11" fmla="*/ 0 h 43"/>
                <a:gd name="T12" fmla="*/ 5 w 6"/>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6" h="43">
                  <a:moveTo>
                    <a:pt x="5" y="0"/>
                  </a:moveTo>
                  <a:cubicBezTo>
                    <a:pt x="2" y="0"/>
                    <a:pt x="0" y="2"/>
                    <a:pt x="0" y="4"/>
                  </a:cubicBezTo>
                  <a:cubicBezTo>
                    <a:pt x="0" y="39"/>
                    <a:pt x="0" y="39"/>
                    <a:pt x="0" y="39"/>
                  </a:cubicBezTo>
                  <a:cubicBezTo>
                    <a:pt x="0" y="42"/>
                    <a:pt x="2" y="43"/>
                    <a:pt x="5" y="43"/>
                  </a:cubicBezTo>
                  <a:cubicBezTo>
                    <a:pt x="6" y="43"/>
                    <a:pt x="6" y="43"/>
                    <a:pt x="6" y="43"/>
                  </a:cubicBezTo>
                  <a:cubicBezTo>
                    <a:pt x="6" y="0"/>
                    <a:pt x="6" y="0"/>
                    <a:pt x="6" y="0"/>
                  </a:cubicBezTo>
                  <a:lnTo>
                    <a:pt x="5" y="0"/>
                  </a:lnTo>
                  <a:close/>
                </a:path>
              </a:pathLst>
            </a:custGeom>
            <a:solidFill>
              <a:srgbClr val="DEDD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5" name="Freeform 11">
              <a:extLst>
                <a:ext uri="{FF2B5EF4-FFF2-40B4-BE49-F238E27FC236}">
                  <a16:creationId xmlns:a16="http://schemas.microsoft.com/office/drawing/2014/main" id="{927A508E-A941-47D2-96B3-C7917E9C813A}"/>
                </a:ext>
              </a:extLst>
            </p:cNvPr>
            <p:cNvSpPr>
              <a:spLocks/>
            </p:cNvSpPr>
            <p:nvPr/>
          </p:nvSpPr>
          <p:spPr bwMode="auto">
            <a:xfrm>
              <a:off x="-3543473" y="-2943026"/>
              <a:ext cx="28575" cy="388938"/>
            </a:xfrm>
            <a:custGeom>
              <a:avLst/>
              <a:gdLst>
                <a:gd name="T0" fmla="*/ 0 w 6"/>
                <a:gd name="T1" fmla="*/ 4 h 80"/>
                <a:gd name="T2" fmla="*/ 0 w 6"/>
                <a:gd name="T3" fmla="*/ 76 h 80"/>
                <a:gd name="T4" fmla="*/ 5 w 6"/>
                <a:gd name="T5" fmla="*/ 80 h 80"/>
                <a:gd name="T6" fmla="*/ 6 w 6"/>
                <a:gd name="T7" fmla="*/ 80 h 80"/>
                <a:gd name="T8" fmla="*/ 6 w 6"/>
                <a:gd name="T9" fmla="*/ 0 h 80"/>
                <a:gd name="T10" fmla="*/ 5 w 6"/>
                <a:gd name="T11" fmla="*/ 0 h 80"/>
                <a:gd name="T12" fmla="*/ 0 w 6"/>
                <a:gd name="T13" fmla="*/ 4 h 80"/>
              </a:gdLst>
              <a:ahLst/>
              <a:cxnLst>
                <a:cxn ang="0">
                  <a:pos x="T0" y="T1"/>
                </a:cxn>
                <a:cxn ang="0">
                  <a:pos x="T2" y="T3"/>
                </a:cxn>
                <a:cxn ang="0">
                  <a:pos x="T4" y="T5"/>
                </a:cxn>
                <a:cxn ang="0">
                  <a:pos x="T6" y="T7"/>
                </a:cxn>
                <a:cxn ang="0">
                  <a:pos x="T8" y="T9"/>
                </a:cxn>
                <a:cxn ang="0">
                  <a:pos x="T10" y="T11"/>
                </a:cxn>
                <a:cxn ang="0">
                  <a:pos x="T12" y="T13"/>
                </a:cxn>
              </a:cxnLst>
              <a:rect l="0" t="0" r="r" b="b"/>
              <a:pathLst>
                <a:path w="6" h="80">
                  <a:moveTo>
                    <a:pt x="0" y="4"/>
                  </a:moveTo>
                  <a:cubicBezTo>
                    <a:pt x="0" y="76"/>
                    <a:pt x="0" y="76"/>
                    <a:pt x="0" y="76"/>
                  </a:cubicBezTo>
                  <a:cubicBezTo>
                    <a:pt x="0" y="78"/>
                    <a:pt x="2" y="80"/>
                    <a:pt x="5" y="80"/>
                  </a:cubicBezTo>
                  <a:cubicBezTo>
                    <a:pt x="6" y="80"/>
                    <a:pt x="6" y="80"/>
                    <a:pt x="6" y="80"/>
                  </a:cubicBezTo>
                  <a:cubicBezTo>
                    <a:pt x="6" y="0"/>
                    <a:pt x="6" y="0"/>
                    <a:pt x="6" y="0"/>
                  </a:cubicBezTo>
                  <a:cubicBezTo>
                    <a:pt x="5" y="0"/>
                    <a:pt x="5" y="0"/>
                    <a:pt x="5" y="0"/>
                  </a:cubicBezTo>
                  <a:cubicBezTo>
                    <a:pt x="2" y="0"/>
                    <a:pt x="0" y="2"/>
                    <a:pt x="0" y="4"/>
                  </a:cubicBezTo>
                  <a:close/>
                </a:path>
              </a:pathLst>
            </a:custGeom>
            <a:solidFill>
              <a:srgbClr val="DEDD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6" name="Freeform 12">
              <a:extLst>
                <a:ext uri="{FF2B5EF4-FFF2-40B4-BE49-F238E27FC236}">
                  <a16:creationId xmlns:a16="http://schemas.microsoft.com/office/drawing/2014/main" id="{27850805-43AE-46F3-BE9D-728C911AA822}"/>
                </a:ext>
              </a:extLst>
            </p:cNvPr>
            <p:cNvSpPr>
              <a:spLocks/>
            </p:cNvSpPr>
            <p:nvPr/>
          </p:nvSpPr>
          <p:spPr bwMode="auto">
            <a:xfrm>
              <a:off x="-3514898" y="1141611"/>
              <a:ext cx="3357563" cy="492125"/>
            </a:xfrm>
            <a:custGeom>
              <a:avLst/>
              <a:gdLst>
                <a:gd name="T0" fmla="*/ 595 w 690"/>
                <a:gd name="T1" fmla="*/ 95 h 101"/>
                <a:gd name="T2" fmla="*/ 95 w 690"/>
                <a:gd name="T3" fmla="*/ 95 h 101"/>
                <a:gd name="T4" fmla="*/ 0 w 690"/>
                <a:gd name="T5" fmla="*/ 0 h 101"/>
                <a:gd name="T6" fmla="*/ 0 w 690"/>
                <a:gd name="T7" fmla="*/ 6 h 101"/>
                <a:gd name="T8" fmla="*/ 95 w 690"/>
                <a:gd name="T9" fmla="*/ 101 h 101"/>
                <a:gd name="T10" fmla="*/ 595 w 690"/>
                <a:gd name="T11" fmla="*/ 101 h 101"/>
                <a:gd name="T12" fmla="*/ 690 w 690"/>
                <a:gd name="T13" fmla="*/ 6 h 101"/>
                <a:gd name="T14" fmla="*/ 690 w 690"/>
                <a:gd name="T15" fmla="*/ 0 h 101"/>
                <a:gd name="T16" fmla="*/ 595 w 690"/>
                <a:gd name="T17" fmla="*/ 9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0" h="101">
                  <a:moveTo>
                    <a:pt x="595" y="95"/>
                  </a:moveTo>
                  <a:cubicBezTo>
                    <a:pt x="95" y="95"/>
                    <a:pt x="95" y="95"/>
                    <a:pt x="95" y="95"/>
                  </a:cubicBezTo>
                  <a:cubicBezTo>
                    <a:pt x="43" y="95"/>
                    <a:pt x="0" y="53"/>
                    <a:pt x="0" y="0"/>
                  </a:cubicBezTo>
                  <a:cubicBezTo>
                    <a:pt x="0" y="6"/>
                    <a:pt x="0" y="6"/>
                    <a:pt x="0" y="6"/>
                  </a:cubicBezTo>
                  <a:cubicBezTo>
                    <a:pt x="0" y="59"/>
                    <a:pt x="43" y="101"/>
                    <a:pt x="95" y="101"/>
                  </a:cubicBezTo>
                  <a:cubicBezTo>
                    <a:pt x="595" y="101"/>
                    <a:pt x="595" y="101"/>
                    <a:pt x="595" y="101"/>
                  </a:cubicBezTo>
                  <a:cubicBezTo>
                    <a:pt x="648" y="101"/>
                    <a:pt x="690" y="59"/>
                    <a:pt x="690" y="6"/>
                  </a:cubicBezTo>
                  <a:cubicBezTo>
                    <a:pt x="690" y="0"/>
                    <a:pt x="690" y="0"/>
                    <a:pt x="690" y="0"/>
                  </a:cubicBezTo>
                  <a:cubicBezTo>
                    <a:pt x="690" y="53"/>
                    <a:pt x="648" y="95"/>
                    <a:pt x="595" y="95"/>
                  </a:cubicBezTo>
                  <a:close/>
                </a:path>
              </a:pathLst>
            </a:custGeom>
            <a:solidFill>
              <a:srgbClr val="CECE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7" name="Freeform 13">
              <a:extLst>
                <a:ext uri="{FF2B5EF4-FFF2-40B4-BE49-F238E27FC236}">
                  <a16:creationId xmlns:a16="http://schemas.microsoft.com/office/drawing/2014/main" id="{6D1DA30A-F040-4511-BEDD-E9F6982D948D}"/>
                </a:ext>
              </a:extLst>
            </p:cNvPr>
            <p:cNvSpPr>
              <a:spLocks/>
            </p:cNvSpPr>
            <p:nvPr/>
          </p:nvSpPr>
          <p:spPr bwMode="auto">
            <a:xfrm>
              <a:off x="-3514898" y="-4875014"/>
              <a:ext cx="3357563" cy="492125"/>
            </a:xfrm>
            <a:custGeom>
              <a:avLst/>
              <a:gdLst>
                <a:gd name="T0" fmla="*/ 95 w 690"/>
                <a:gd name="T1" fmla="*/ 6 h 101"/>
                <a:gd name="T2" fmla="*/ 595 w 690"/>
                <a:gd name="T3" fmla="*/ 6 h 101"/>
                <a:gd name="T4" fmla="*/ 690 w 690"/>
                <a:gd name="T5" fmla="*/ 101 h 101"/>
                <a:gd name="T6" fmla="*/ 690 w 690"/>
                <a:gd name="T7" fmla="*/ 95 h 101"/>
                <a:gd name="T8" fmla="*/ 595 w 690"/>
                <a:gd name="T9" fmla="*/ 0 h 101"/>
                <a:gd name="T10" fmla="*/ 95 w 690"/>
                <a:gd name="T11" fmla="*/ 0 h 101"/>
                <a:gd name="T12" fmla="*/ 0 w 690"/>
                <a:gd name="T13" fmla="*/ 95 h 101"/>
                <a:gd name="T14" fmla="*/ 0 w 690"/>
                <a:gd name="T15" fmla="*/ 101 h 101"/>
                <a:gd name="T16" fmla="*/ 95 w 690"/>
                <a:gd name="T17" fmla="*/ 6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0" h="101">
                  <a:moveTo>
                    <a:pt x="95" y="6"/>
                  </a:moveTo>
                  <a:cubicBezTo>
                    <a:pt x="595" y="6"/>
                    <a:pt x="595" y="6"/>
                    <a:pt x="595" y="6"/>
                  </a:cubicBezTo>
                  <a:cubicBezTo>
                    <a:pt x="648" y="6"/>
                    <a:pt x="690" y="49"/>
                    <a:pt x="690" y="101"/>
                  </a:cubicBezTo>
                  <a:cubicBezTo>
                    <a:pt x="690" y="95"/>
                    <a:pt x="690" y="95"/>
                    <a:pt x="690" y="95"/>
                  </a:cubicBezTo>
                  <a:cubicBezTo>
                    <a:pt x="690" y="42"/>
                    <a:pt x="648" y="0"/>
                    <a:pt x="595" y="0"/>
                  </a:cubicBezTo>
                  <a:cubicBezTo>
                    <a:pt x="95" y="0"/>
                    <a:pt x="95" y="0"/>
                    <a:pt x="95" y="0"/>
                  </a:cubicBezTo>
                  <a:cubicBezTo>
                    <a:pt x="43" y="0"/>
                    <a:pt x="0" y="42"/>
                    <a:pt x="0" y="95"/>
                  </a:cubicBezTo>
                  <a:cubicBezTo>
                    <a:pt x="0" y="101"/>
                    <a:pt x="0" y="101"/>
                    <a:pt x="0" y="101"/>
                  </a:cubicBezTo>
                  <a:cubicBezTo>
                    <a:pt x="0" y="49"/>
                    <a:pt x="43" y="6"/>
                    <a:pt x="95" y="6"/>
                  </a:cubicBezTo>
                  <a:close/>
                </a:path>
              </a:pathLst>
            </a:custGeom>
            <a:solidFill>
              <a:srgbClr val="CECE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8" name="Freeform 14">
              <a:extLst>
                <a:ext uri="{FF2B5EF4-FFF2-40B4-BE49-F238E27FC236}">
                  <a16:creationId xmlns:a16="http://schemas.microsoft.com/office/drawing/2014/main" id="{BF6279BD-6D9D-417D-8C17-FCA6537DD8FA}"/>
                </a:ext>
              </a:extLst>
            </p:cNvPr>
            <p:cNvSpPr>
              <a:spLocks/>
            </p:cNvSpPr>
            <p:nvPr/>
          </p:nvSpPr>
          <p:spPr bwMode="auto">
            <a:xfrm>
              <a:off x="-2030585" y="-4679751"/>
              <a:ext cx="393700" cy="44450"/>
            </a:xfrm>
            <a:custGeom>
              <a:avLst/>
              <a:gdLst>
                <a:gd name="T0" fmla="*/ 7 w 81"/>
                <a:gd name="T1" fmla="*/ 4 h 9"/>
                <a:gd name="T2" fmla="*/ 74 w 81"/>
                <a:gd name="T3" fmla="*/ 4 h 9"/>
                <a:gd name="T4" fmla="*/ 81 w 81"/>
                <a:gd name="T5" fmla="*/ 9 h 9"/>
                <a:gd name="T6" fmla="*/ 81 w 81"/>
                <a:gd name="T7" fmla="*/ 7 h 9"/>
                <a:gd name="T8" fmla="*/ 74 w 81"/>
                <a:gd name="T9" fmla="*/ 0 h 9"/>
                <a:gd name="T10" fmla="*/ 7 w 81"/>
                <a:gd name="T11" fmla="*/ 0 h 9"/>
                <a:gd name="T12" fmla="*/ 0 w 81"/>
                <a:gd name="T13" fmla="*/ 7 h 9"/>
                <a:gd name="T14" fmla="*/ 0 w 81"/>
                <a:gd name="T15" fmla="*/ 9 h 9"/>
                <a:gd name="T16" fmla="*/ 7 w 81"/>
                <a:gd name="T17" fmla="*/ 4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9">
                  <a:moveTo>
                    <a:pt x="7" y="4"/>
                  </a:moveTo>
                  <a:cubicBezTo>
                    <a:pt x="74" y="4"/>
                    <a:pt x="74" y="4"/>
                    <a:pt x="74" y="4"/>
                  </a:cubicBezTo>
                  <a:cubicBezTo>
                    <a:pt x="77" y="4"/>
                    <a:pt x="80" y="6"/>
                    <a:pt x="81" y="9"/>
                  </a:cubicBezTo>
                  <a:cubicBezTo>
                    <a:pt x="81" y="9"/>
                    <a:pt x="81" y="8"/>
                    <a:pt x="81" y="7"/>
                  </a:cubicBezTo>
                  <a:cubicBezTo>
                    <a:pt x="81" y="3"/>
                    <a:pt x="78" y="0"/>
                    <a:pt x="74" y="0"/>
                  </a:cubicBezTo>
                  <a:cubicBezTo>
                    <a:pt x="7" y="0"/>
                    <a:pt x="7" y="0"/>
                    <a:pt x="7" y="0"/>
                  </a:cubicBezTo>
                  <a:cubicBezTo>
                    <a:pt x="3" y="0"/>
                    <a:pt x="0" y="3"/>
                    <a:pt x="0" y="7"/>
                  </a:cubicBezTo>
                  <a:cubicBezTo>
                    <a:pt x="0" y="8"/>
                    <a:pt x="0" y="9"/>
                    <a:pt x="0" y="9"/>
                  </a:cubicBezTo>
                  <a:cubicBezTo>
                    <a:pt x="1" y="6"/>
                    <a:pt x="4" y="4"/>
                    <a:pt x="7" y="4"/>
                  </a:cubicBezTo>
                  <a:close/>
                </a:path>
              </a:pathLst>
            </a:custGeom>
            <a:solidFill>
              <a:srgbClr val="C4C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9" name="Oval 15">
              <a:extLst>
                <a:ext uri="{FF2B5EF4-FFF2-40B4-BE49-F238E27FC236}">
                  <a16:creationId xmlns:a16="http://schemas.microsoft.com/office/drawing/2014/main" id="{0FB70E9E-2B45-4016-ADD4-6DC47144EF9F}"/>
                </a:ext>
              </a:extLst>
            </p:cNvPr>
            <p:cNvSpPr>
              <a:spLocks noChangeArrowheads="1"/>
            </p:cNvSpPr>
            <p:nvPr/>
          </p:nvSpPr>
          <p:spPr bwMode="auto">
            <a:xfrm>
              <a:off x="-2214735" y="-4694039"/>
              <a:ext cx="101600" cy="101600"/>
            </a:xfrm>
            <a:prstGeom prst="ellipse">
              <a:avLst/>
            </a:pr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20" name="Oval 16">
              <a:extLst>
                <a:ext uri="{FF2B5EF4-FFF2-40B4-BE49-F238E27FC236}">
                  <a16:creationId xmlns:a16="http://schemas.microsoft.com/office/drawing/2014/main" id="{243581DB-E17B-47E5-94B0-9BBAE3BBC326}"/>
                </a:ext>
              </a:extLst>
            </p:cNvPr>
            <p:cNvSpPr>
              <a:spLocks noChangeArrowheads="1"/>
            </p:cNvSpPr>
            <p:nvPr/>
          </p:nvSpPr>
          <p:spPr bwMode="auto">
            <a:xfrm>
              <a:off x="-2195685" y="-4674989"/>
              <a:ext cx="63500" cy="63500"/>
            </a:xfrm>
            <a:prstGeom prst="ellipse">
              <a:avLst/>
            </a:prstGeom>
            <a:solidFill>
              <a:srgbClr val="C4C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21" name="Oval 17">
              <a:extLst>
                <a:ext uri="{FF2B5EF4-FFF2-40B4-BE49-F238E27FC236}">
                  <a16:creationId xmlns:a16="http://schemas.microsoft.com/office/drawing/2014/main" id="{8BB89B5B-E1D6-4477-B69D-4D92C30B3C85}"/>
                </a:ext>
              </a:extLst>
            </p:cNvPr>
            <p:cNvSpPr>
              <a:spLocks noChangeArrowheads="1"/>
            </p:cNvSpPr>
            <p:nvPr/>
          </p:nvSpPr>
          <p:spPr bwMode="auto">
            <a:xfrm>
              <a:off x="-2483023" y="-4714676"/>
              <a:ext cx="141288" cy="141288"/>
            </a:xfrm>
            <a:prstGeom prst="ellipse">
              <a:avLst/>
            </a:pr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22" name="Oval 18">
              <a:extLst>
                <a:ext uri="{FF2B5EF4-FFF2-40B4-BE49-F238E27FC236}">
                  <a16:creationId xmlns:a16="http://schemas.microsoft.com/office/drawing/2014/main" id="{2677AA83-6C11-4AAA-8A1C-38CE3E0EB5CB}"/>
                </a:ext>
              </a:extLst>
            </p:cNvPr>
            <p:cNvSpPr>
              <a:spLocks noChangeArrowheads="1"/>
            </p:cNvSpPr>
            <p:nvPr/>
          </p:nvSpPr>
          <p:spPr bwMode="auto">
            <a:xfrm>
              <a:off x="-2459210" y="-4694039"/>
              <a:ext cx="98425" cy="101600"/>
            </a:xfrm>
            <a:prstGeom prst="ellipse">
              <a:avLst/>
            </a:prstGeom>
            <a:solidFill>
              <a:srgbClr val="C4C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23" name="Oval 19">
              <a:extLst>
                <a:ext uri="{FF2B5EF4-FFF2-40B4-BE49-F238E27FC236}">
                  <a16:creationId xmlns:a16="http://schemas.microsoft.com/office/drawing/2014/main" id="{347498A8-8317-4156-9C67-B2F30043DABE}"/>
                </a:ext>
              </a:extLst>
            </p:cNvPr>
            <p:cNvSpPr>
              <a:spLocks noChangeArrowheads="1"/>
            </p:cNvSpPr>
            <p:nvPr/>
          </p:nvSpPr>
          <p:spPr bwMode="auto">
            <a:xfrm>
              <a:off x="-2433810" y="-4670226"/>
              <a:ext cx="47625" cy="53975"/>
            </a:xfrm>
            <a:prstGeom prst="ellipse">
              <a:avLst/>
            </a:prstGeom>
            <a:solidFill>
              <a:srgbClr val="AFAF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24" name="Oval 20">
              <a:extLst>
                <a:ext uri="{FF2B5EF4-FFF2-40B4-BE49-F238E27FC236}">
                  <a16:creationId xmlns:a16="http://schemas.microsoft.com/office/drawing/2014/main" id="{8784B471-FC6B-449B-AF55-86EE3923E0B9}"/>
                </a:ext>
              </a:extLst>
            </p:cNvPr>
            <p:cNvSpPr>
              <a:spLocks noChangeArrowheads="1"/>
            </p:cNvSpPr>
            <p:nvPr/>
          </p:nvSpPr>
          <p:spPr bwMode="auto">
            <a:xfrm>
              <a:off x="-1559098" y="-4694039"/>
              <a:ext cx="107950" cy="101600"/>
            </a:xfrm>
            <a:prstGeom prst="ellipse">
              <a:avLst/>
            </a:pr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25" name="Oval 21">
              <a:extLst>
                <a:ext uri="{FF2B5EF4-FFF2-40B4-BE49-F238E27FC236}">
                  <a16:creationId xmlns:a16="http://schemas.microsoft.com/office/drawing/2014/main" id="{52A4795E-6331-44E7-8C67-ABD853927512}"/>
                </a:ext>
              </a:extLst>
            </p:cNvPr>
            <p:cNvSpPr>
              <a:spLocks noChangeArrowheads="1"/>
            </p:cNvSpPr>
            <p:nvPr/>
          </p:nvSpPr>
          <p:spPr bwMode="auto">
            <a:xfrm>
              <a:off x="-1535285" y="-4674989"/>
              <a:ext cx="63500" cy="63500"/>
            </a:xfrm>
            <a:prstGeom prst="ellipse">
              <a:avLst/>
            </a:prstGeom>
            <a:solidFill>
              <a:srgbClr val="C4C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26" name="Oval 22">
              <a:extLst>
                <a:ext uri="{FF2B5EF4-FFF2-40B4-BE49-F238E27FC236}">
                  <a16:creationId xmlns:a16="http://schemas.microsoft.com/office/drawing/2014/main" id="{EB91F46B-7A8E-4D7C-B0DA-30F25821CD1F}"/>
                </a:ext>
              </a:extLst>
            </p:cNvPr>
            <p:cNvSpPr>
              <a:spLocks noChangeArrowheads="1"/>
            </p:cNvSpPr>
            <p:nvPr/>
          </p:nvSpPr>
          <p:spPr bwMode="auto">
            <a:xfrm>
              <a:off x="-1330498" y="-4714676"/>
              <a:ext cx="141288" cy="141288"/>
            </a:xfrm>
            <a:prstGeom prst="ellipse">
              <a:avLst/>
            </a:pr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27" name="Oval 23">
              <a:extLst>
                <a:ext uri="{FF2B5EF4-FFF2-40B4-BE49-F238E27FC236}">
                  <a16:creationId xmlns:a16="http://schemas.microsoft.com/office/drawing/2014/main" id="{30A8B285-000F-410E-80D1-853148CA5F23}"/>
                </a:ext>
              </a:extLst>
            </p:cNvPr>
            <p:cNvSpPr>
              <a:spLocks noChangeArrowheads="1"/>
            </p:cNvSpPr>
            <p:nvPr/>
          </p:nvSpPr>
          <p:spPr bwMode="auto">
            <a:xfrm>
              <a:off x="-1311448" y="-4694039"/>
              <a:ext cx="103188" cy="101600"/>
            </a:xfrm>
            <a:prstGeom prst="ellipse">
              <a:avLst/>
            </a:prstGeom>
            <a:solidFill>
              <a:srgbClr val="C4C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28" name="Oval 24">
              <a:extLst>
                <a:ext uri="{FF2B5EF4-FFF2-40B4-BE49-F238E27FC236}">
                  <a16:creationId xmlns:a16="http://schemas.microsoft.com/office/drawing/2014/main" id="{4DF59777-F379-4826-AF5D-98521043484B}"/>
                </a:ext>
              </a:extLst>
            </p:cNvPr>
            <p:cNvSpPr>
              <a:spLocks noChangeArrowheads="1"/>
            </p:cNvSpPr>
            <p:nvPr/>
          </p:nvSpPr>
          <p:spPr bwMode="auto">
            <a:xfrm>
              <a:off x="-1286048" y="-4670226"/>
              <a:ext cx="52388" cy="53975"/>
            </a:xfrm>
            <a:prstGeom prst="ellipse">
              <a:avLst/>
            </a:prstGeom>
            <a:solidFill>
              <a:srgbClr val="AFAF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29" name="Freeform 25">
              <a:extLst>
                <a:ext uri="{FF2B5EF4-FFF2-40B4-BE49-F238E27FC236}">
                  <a16:creationId xmlns:a16="http://schemas.microsoft.com/office/drawing/2014/main" id="{E93CF105-6846-4A8F-9B6E-62CDA17E34B2}"/>
                </a:ext>
              </a:extLst>
            </p:cNvPr>
            <p:cNvSpPr>
              <a:spLocks/>
            </p:cNvSpPr>
            <p:nvPr/>
          </p:nvSpPr>
          <p:spPr bwMode="auto">
            <a:xfrm>
              <a:off x="-3524423" y="-3916164"/>
              <a:ext cx="9525" cy="209550"/>
            </a:xfrm>
            <a:custGeom>
              <a:avLst/>
              <a:gdLst>
                <a:gd name="T0" fmla="*/ 0 w 2"/>
                <a:gd name="T1" fmla="*/ 0 h 43"/>
                <a:gd name="T2" fmla="*/ 0 w 2"/>
                <a:gd name="T3" fmla="*/ 43 h 43"/>
                <a:gd name="T4" fmla="*/ 1 w 2"/>
                <a:gd name="T5" fmla="*/ 43 h 43"/>
                <a:gd name="T6" fmla="*/ 2 w 2"/>
                <a:gd name="T7" fmla="*/ 43 h 43"/>
                <a:gd name="T8" fmla="*/ 2 w 2"/>
                <a:gd name="T9" fmla="*/ 0 h 43"/>
                <a:gd name="T10" fmla="*/ 1 w 2"/>
                <a:gd name="T11" fmla="*/ 0 h 43"/>
                <a:gd name="T12" fmla="*/ 0 w 2"/>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2" h="43">
                  <a:moveTo>
                    <a:pt x="0" y="0"/>
                  </a:moveTo>
                  <a:cubicBezTo>
                    <a:pt x="0" y="43"/>
                    <a:pt x="0" y="43"/>
                    <a:pt x="0" y="43"/>
                  </a:cubicBezTo>
                  <a:cubicBezTo>
                    <a:pt x="0" y="43"/>
                    <a:pt x="0" y="43"/>
                    <a:pt x="1" y="43"/>
                  </a:cubicBezTo>
                  <a:cubicBezTo>
                    <a:pt x="2" y="43"/>
                    <a:pt x="2" y="43"/>
                    <a:pt x="2" y="43"/>
                  </a:cubicBezTo>
                  <a:cubicBezTo>
                    <a:pt x="2" y="0"/>
                    <a:pt x="2" y="0"/>
                    <a:pt x="2" y="0"/>
                  </a:cubicBezTo>
                  <a:cubicBezTo>
                    <a:pt x="1" y="0"/>
                    <a:pt x="1" y="0"/>
                    <a:pt x="1" y="0"/>
                  </a:cubicBezTo>
                  <a:cubicBezTo>
                    <a:pt x="0" y="0"/>
                    <a:pt x="0" y="0"/>
                    <a:pt x="0" y="0"/>
                  </a:cubicBezTo>
                  <a:close/>
                </a:path>
              </a:pathLst>
            </a:custGeom>
            <a:solidFill>
              <a:srgbClr val="D3D2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30" name="Freeform 26">
              <a:extLst>
                <a:ext uri="{FF2B5EF4-FFF2-40B4-BE49-F238E27FC236}">
                  <a16:creationId xmlns:a16="http://schemas.microsoft.com/office/drawing/2014/main" id="{0EEF56BE-3D56-4316-AF3C-F9585325BF2E}"/>
                </a:ext>
              </a:extLst>
            </p:cNvPr>
            <p:cNvSpPr>
              <a:spLocks/>
            </p:cNvSpPr>
            <p:nvPr/>
          </p:nvSpPr>
          <p:spPr bwMode="auto">
            <a:xfrm>
              <a:off x="-3524423" y="-3463726"/>
              <a:ext cx="9525" cy="388938"/>
            </a:xfrm>
            <a:custGeom>
              <a:avLst/>
              <a:gdLst>
                <a:gd name="T0" fmla="*/ 0 w 2"/>
                <a:gd name="T1" fmla="*/ 0 h 80"/>
                <a:gd name="T2" fmla="*/ 0 w 2"/>
                <a:gd name="T3" fmla="*/ 80 h 80"/>
                <a:gd name="T4" fmla="*/ 1 w 2"/>
                <a:gd name="T5" fmla="*/ 80 h 80"/>
                <a:gd name="T6" fmla="*/ 2 w 2"/>
                <a:gd name="T7" fmla="*/ 80 h 80"/>
                <a:gd name="T8" fmla="*/ 2 w 2"/>
                <a:gd name="T9" fmla="*/ 0 h 80"/>
                <a:gd name="T10" fmla="*/ 1 w 2"/>
                <a:gd name="T11" fmla="*/ 0 h 80"/>
                <a:gd name="T12" fmla="*/ 0 w 2"/>
                <a:gd name="T13" fmla="*/ 0 h 80"/>
              </a:gdLst>
              <a:ahLst/>
              <a:cxnLst>
                <a:cxn ang="0">
                  <a:pos x="T0" y="T1"/>
                </a:cxn>
                <a:cxn ang="0">
                  <a:pos x="T2" y="T3"/>
                </a:cxn>
                <a:cxn ang="0">
                  <a:pos x="T4" y="T5"/>
                </a:cxn>
                <a:cxn ang="0">
                  <a:pos x="T6" y="T7"/>
                </a:cxn>
                <a:cxn ang="0">
                  <a:pos x="T8" y="T9"/>
                </a:cxn>
                <a:cxn ang="0">
                  <a:pos x="T10" y="T11"/>
                </a:cxn>
                <a:cxn ang="0">
                  <a:pos x="T12" y="T13"/>
                </a:cxn>
              </a:cxnLst>
              <a:rect l="0" t="0" r="r" b="b"/>
              <a:pathLst>
                <a:path w="2" h="80">
                  <a:moveTo>
                    <a:pt x="0" y="0"/>
                  </a:moveTo>
                  <a:cubicBezTo>
                    <a:pt x="0" y="80"/>
                    <a:pt x="0" y="80"/>
                    <a:pt x="0" y="80"/>
                  </a:cubicBezTo>
                  <a:cubicBezTo>
                    <a:pt x="0" y="80"/>
                    <a:pt x="0" y="80"/>
                    <a:pt x="1" y="80"/>
                  </a:cubicBezTo>
                  <a:cubicBezTo>
                    <a:pt x="2" y="80"/>
                    <a:pt x="2" y="80"/>
                    <a:pt x="2" y="80"/>
                  </a:cubicBezTo>
                  <a:cubicBezTo>
                    <a:pt x="2" y="0"/>
                    <a:pt x="2" y="0"/>
                    <a:pt x="2" y="0"/>
                  </a:cubicBezTo>
                  <a:cubicBezTo>
                    <a:pt x="1" y="0"/>
                    <a:pt x="1" y="0"/>
                    <a:pt x="1" y="0"/>
                  </a:cubicBezTo>
                  <a:cubicBezTo>
                    <a:pt x="0" y="0"/>
                    <a:pt x="0" y="0"/>
                    <a:pt x="0" y="0"/>
                  </a:cubicBezTo>
                  <a:close/>
                </a:path>
              </a:pathLst>
            </a:custGeom>
            <a:solidFill>
              <a:srgbClr val="D3D2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31" name="Freeform 27">
              <a:extLst>
                <a:ext uri="{FF2B5EF4-FFF2-40B4-BE49-F238E27FC236}">
                  <a16:creationId xmlns:a16="http://schemas.microsoft.com/office/drawing/2014/main" id="{65D6B545-272C-443C-9575-39B093AADED0}"/>
                </a:ext>
              </a:extLst>
            </p:cNvPr>
            <p:cNvSpPr>
              <a:spLocks/>
            </p:cNvSpPr>
            <p:nvPr/>
          </p:nvSpPr>
          <p:spPr bwMode="auto">
            <a:xfrm>
              <a:off x="-3524423" y="-2943026"/>
              <a:ext cx="9525" cy="388938"/>
            </a:xfrm>
            <a:custGeom>
              <a:avLst/>
              <a:gdLst>
                <a:gd name="T0" fmla="*/ 0 w 2"/>
                <a:gd name="T1" fmla="*/ 0 h 80"/>
                <a:gd name="T2" fmla="*/ 0 w 2"/>
                <a:gd name="T3" fmla="*/ 80 h 80"/>
                <a:gd name="T4" fmla="*/ 1 w 2"/>
                <a:gd name="T5" fmla="*/ 80 h 80"/>
                <a:gd name="T6" fmla="*/ 2 w 2"/>
                <a:gd name="T7" fmla="*/ 80 h 80"/>
                <a:gd name="T8" fmla="*/ 2 w 2"/>
                <a:gd name="T9" fmla="*/ 0 h 80"/>
                <a:gd name="T10" fmla="*/ 1 w 2"/>
                <a:gd name="T11" fmla="*/ 0 h 80"/>
                <a:gd name="T12" fmla="*/ 0 w 2"/>
                <a:gd name="T13" fmla="*/ 0 h 80"/>
              </a:gdLst>
              <a:ahLst/>
              <a:cxnLst>
                <a:cxn ang="0">
                  <a:pos x="T0" y="T1"/>
                </a:cxn>
                <a:cxn ang="0">
                  <a:pos x="T2" y="T3"/>
                </a:cxn>
                <a:cxn ang="0">
                  <a:pos x="T4" y="T5"/>
                </a:cxn>
                <a:cxn ang="0">
                  <a:pos x="T6" y="T7"/>
                </a:cxn>
                <a:cxn ang="0">
                  <a:pos x="T8" y="T9"/>
                </a:cxn>
                <a:cxn ang="0">
                  <a:pos x="T10" y="T11"/>
                </a:cxn>
                <a:cxn ang="0">
                  <a:pos x="T12" y="T13"/>
                </a:cxn>
              </a:cxnLst>
              <a:rect l="0" t="0" r="r" b="b"/>
              <a:pathLst>
                <a:path w="2" h="80">
                  <a:moveTo>
                    <a:pt x="0" y="0"/>
                  </a:moveTo>
                  <a:cubicBezTo>
                    <a:pt x="0" y="80"/>
                    <a:pt x="0" y="80"/>
                    <a:pt x="0" y="80"/>
                  </a:cubicBezTo>
                  <a:cubicBezTo>
                    <a:pt x="0" y="80"/>
                    <a:pt x="0" y="80"/>
                    <a:pt x="1" y="80"/>
                  </a:cubicBezTo>
                  <a:cubicBezTo>
                    <a:pt x="2" y="80"/>
                    <a:pt x="2" y="80"/>
                    <a:pt x="2" y="80"/>
                  </a:cubicBezTo>
                  <a:cubicBezTo>
                    <a:pt x="2" y="0"/>
                    <a:pt x="2" y="0"/>
                    <a:pt x="2" y="0"/>
                  </a:cubicBezTo>
                  <a:cubicBezTo>
                    <a:pt x="1" y="0"/>
                    <a:pt x="1" y="0"/>
                    <a:pt x="1" y="0"/>
                  </a:cubicBezTo>
                  <a:cubicBezTo>
                    <a:pt x="0" y="0"/>
                    <a:pt x="0" y="0"/>
                    <a:pt x="0" y="0"/>
                  </a:cubicBezTo>
                  <a:close/>
                </a:path>
              </a:pathLst>
            </a:custGeom>
            <a:solidFill>
              <a:srgbClr val="D3D2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32" name="Freeform 28">
              <a:extLst>
                <a:ext uri="{FF2B5EF4-FFF2-40B4-BE49-F238E27FC236}">
                  <a16:creationId xmlns:a16="http://schemas.microsoft.com/office/drawing/2014/main" id="{1EABF3EB-E3FD-44A9-90BC-3955DBC6363D}"/>
                </a:ext>
              </a:extLst>
            </p:cNvPr>
            <p:cNvSpPr>
              <a:spLocks/>
            </p:cNvSpPr>
            <p:nvPr/>
          </p:nvSpPr>
          <p:spPr bwMode="auto">
            <a:xfrm>
              <a:off x="-157335" y="-3089076"/>
              <a:ext cx="28575" cy="787400"/>
            </a:xfrm>
            <a:custGeom>
              <a:avLst/>
              <a:gdLst>
                <a:gd name="T0" fmla="*/ 6 w 6"/>
                <a:gd name="T1" fmla="*/ 158 h 162"/>
                <a:gd name="T2" fmla="*/ 6 w 6"/>
                <a:gd name="T3" fmla="*/ 4 h 162"/>
                <a:gd name="T4" fmla="*/ 2 w 6"/>
                <a:gd name="T5" fmla="*/ 0 h 162"/>
                <a:gd name="T6" fmla="*/ 0 w 6"/>
                <a:gd name="T7" fmla="*/ 0 h 162"/>
                <a:gd name="T8" fmla="*/ 0 w 6"/>
                <a:gd name="T9" fmla="*/ 162 h 162"/>
                <a:gd name="T10" fmla="*/ 2 w 6"/>
                <a:gd name="T11" fmla="*/ 162 h 162"/>
                <a:gd name="T12" fmla="*/ 6 w 6"/>
                <a:gd name="T13" fmla="*/ 158 h 162"/>
              </a:gdLst>
              <a:ahLst/>
              <a:cxnLst>
                <a:cxn ang="0">
                  <a:pos x="T0" y="T1"/>
                </a:cxn>
                <a:cxn ang="0">
                  <a:pos x="T2" y="T3"/>
                </a:cxn>
                <a:cxn ang="0">
                  <a:pos x="T4" y="T5"/>
                </a:cxn>
                <a:cxn ang="0">
                  <a:pos x="T6" y="T7"/>
                </a:cxn>
                <a:cxn ang="0">
                  <a:pos x="T8" y="T9"/>
                </a:cxn>
                <a:cxn ang="0">
                  <a:pos x="T10" y="T11"/>
                </a:cxn>
                <a:cxn ang="0">
                  <a:pos x="T12" y="T13"/>
                </a:cxn>
              </a:cxnLst>
              <a:rect l="0" t="0" r="r" b="b"/>
              <a:pathLst>
                <a:path w="6" h="162">
                  <a:moveTo>
                    <a:pt x="6" y="158"/>
                  </a:moveTo>
                  <a:cubicBezTo>
                    <a:pt x="6" y="4"/>
                    <a:pt x="6" y="4"/>
                    <a:pt x="6" y="4"/>
                  </a:cubicBezTo>
                  <a:cubicBezTo>
                    <a:pt x="6" y="2"/>
                    <a:pt x="4" y="0"/>
                    <a:pt x="2" y="0"/>
                  </a:cubicBezTo>
                  <a:cubicBezTo>
                    <a:pt x="0" y="0"/>
                    <a:pt x="0" y="0"/>
                    <a:pt x="0" y="0"/>
                  </a:cubicBezTo>
                  <a:cubicBezTo>
                    <a:pt x="0" y="162"/>
                    <a:pt x="0" y="162"/>
                    <a:pt x="0" y="162"/>
                  </a:cubicBezTo>
                  <a:cubicBezTo>
                    <a:pt x="2" y="162"/>
                    <a:pt x="2" y="162"/>
                    <a:pt x="2" y="162"/>
                  </a:cubicBezTo>
                  <a:cubicBezTo>
                    <a:pt x="4" y="162"/>
                    <a:pt x="6" y="160"/>
                    <a:pt x="6" y="158"/>
                  </a:cubicBezTo>
                  <a:close/>
                </a:path>
              </a:pathLst>
            </a:custGeom>
            <a:solidFill>
              <a:srgbClr val="DEDD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33" name="Freeform 29">
              <a:extLst>
                <a:ext uri="{FF2B5EF4-FFF2-40B4-BE49-F238E27FC236}">
                  <a16:creationId xmlns:a16="http://schemas.microsoft.com/office/drawing/2014/main" id="{DF33744E-00AC-4BF9-8670-3059AF54BB6A}"/>
                </a:ext>
              </a:extLst>
            </p:cNvPr>
            <p:cNvSpPr>
              <a:spLocks/>
            </p:cNvSpPr>
            <p:nvPr/>
          </p:nvSpPr>
          <p:spPr bwMode="auto">
            <a:xfrm>
              <a:off x="-157335" y="-3089076"/>
              <a:ext cx="9525" cy="787400"/>
            </a:xfrm>
            <a:custGeom>
              <a:avLst/>
              <a:gdLst>
                <a:gd name="T0" fmla="*/ 2 w 2"/>
                <a:gd name="T1" fmla="*/ 162 h 162"/>
                <a:gd name="T2" fmla="*/ 2 w 2"/>
                <a:gd name="T3" fmla="*/ 0 h 162"/>
                <a:gd name="T4" fmla="*/ 2 w 2"/>
                <a:gd name="T5" fmla="*/ 0 h 162"/>
                <a:gd name="T6" fmla="*/ 0 w 2"/>
                <a:gd name="T7" fmla="*/ 0 h 162"/>
                <a:gd name="T8" fmla="*/ 0 w 2"/>
                <a:gd name="T9" fmla="*/ 162 h 162"/>
                <a:gd name="T10" fmla="*/ 2 w 2"/>
                <a:gd name="T11" fmla="*/ 162 h 162"/>
                <a:gd name="T12" fmla="*/ 2 w 2"/>
                <a:gd name="T13" fmla="*/ 162 h 162"/>
              </a:gdLst>
              <a:ahLst/>
              <a:cxnLst>
                <a:cxn ang="0">
                  <a:pos x="T0" y="T1"/>
                </a:cxn>
                <a:cxn ang="0">
                  <a:pos x="T2" y="T3"/>
                </a:cxn>
                <a:cxn ang="0">
                  <a:pos x="T4" y="T5"/>
                </a:cxn>
                <a:cxn ang="0">
                  <a:pos x="T6" y="T7"/>
                </a:cxn>
                <a:cxn ang="0">
                  <a:pos x="T8" y="T9"/>
                </a:cxn>
                <a:cxn ang="0">
                  <a:pos x="T10" y="T11"/>
                </a:cxn>
                <a:cxn ang="0">
                  <a:pos x="T12" y="T13"/>
                </a:cxn>
              </a:cxnLst>
              <a:rect l="0" t="0" r="r" b="b"/>
              <a:pathLst>
                <a:path w="2" h="162">
                  <a:moveTo>
                    <a:pt x="2" y="162"/>
                  </a:moveTo>
                  <a:cubicBezTo>
                    <a:pt x="2" y="0"/>
                    <a:pt x="2" y="0"/>
                    <a:pt x="2" y="0"/>
                  </a:cubicBezTo>
                  <a:cubicBezTo>
                    <a:pt x="2" y="0"/>
                    <a:pt x="2" y="0"/>
                    <a:pt x="2" y="0"/>
                  </a:cubicBezTo>
                  <a:cubicBezTo>
                    <a:pt x="0" y="0"/>
                    <a:pt x="0" y="0"/>
                    <a:pt x="0" y="0"/>
                  </a:cubicBezTo>
                  <a:cubicBezTo>
                    <a:pt x="0" y="162"/>
                    <a:pt x="0" y="162"/>
                    <a:pt x="0" y="162"/>
                  </a:cubicBezTo>
                  <a:cubicBezTo>
                    <a:pt x="2" y="162"/>
                    <a:pt x="2" y="162"/>
                    <a:pt x="2" y="162"/>
                  </a:cubicBezTo>
                  <a:cubicBezTo>
                    <a:pt x="2" y="162"/>
                    <a:pt x="2" y="162"/>
                    <a:pt x="2" y="162"/>
                  </a:cubicBezTo>
                  <a:close/>
                </a:path>
              </a:pathLst>
            </a:custGeom>
            <a:solidFill>
              <a:srgbClr val="D3D2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34" name="Rectangle 30">
              <a:extLst>
                <a:ext uri="{FF2B5EF4-FFF2-40B4-BE49-F238E27FC236}">
                  <a16:creationId xmlns:a16="http://schemas.microsoft.com/office/drawing/2014/main" id="{C2DFAF6C-6FC4-47D7-B4B1-A6AD11F1ADA4}"/>
                </a:ext>
              </a:extLst>
            </p:cNvPr>
            <p:cNvSpPr>
              <a:spLocks noChangeArrowheads="1"/>
            </p:cNvSpPr>
            <p:nvPr/>
          </p:nvSpPr>
          <p:spPr bwMode="auto">
            <a:xfrm>
              <a:off x="-225598" y="766961"/>
              <a:ext cx="68263" cy="63500"/>
            </a:xfrm>
            <a:prstGeom prst="rect">
              <a:avLst/>
            </a:prstGeom>
            <a:solidFill>
              <a:srgbClr val="E0DF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35" name="Rectangle 31">
              <a:extLst>
                <a:ext uri="{FF2B5EF4-FFF2-40B4-BE49-F238E27FC236}">
                  <a16:creationId xmlns:a16="http://schemas.microsoft.com/office/drawing/2014/main" id="{CE04325F-86D7-4E04-8DE2-3DDF2EA7C798}"/>
                </a:ext>
              </a:extLst>
            </p:cNvPr>
            <p:cNvSpPr>
              <a:spLocks noChangeArrowheads="1"/>
            </p:cNvSpPr>
            <p:nvPr/>
          </p:nvSpPr>
          <p:spPr bwMode="auto">
            <a:xfrm>
              <a:off x="-3514898" y="766961"/>
              <a:ext cx="68263" cy="63500"/>
            </a:xfrm>
            <a:prstGeom prst="rect">
              <a:avLst/>
            </a:prstGeom>
            <a:solidFill>
              <a:srgbClr val="E0DF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36" name="Rectangle 32">
              <a:extLst>
                <a:ext uri="{FF2B5EF4-FFF2-40B4-BE49-F238E27FC236}">
                  <a16:creationId xmlns:a16="http://schemas.microsoft.com/office/drawing/2014/main" id="{4A9C54E8-3EA9-41C4-8212-687B23BEC974}"/>
                </a:ext>
              </a:extLst>
            </p:cNvPr>
            <p:cNvSpPr>
              <a:spLocks noChangeArrowheads="1"/>
            </p:cNvSpPr>
            <p:nvPr/>
          </p:nvSpPr>
          <p:spPr bwMode="auto">
            <a:xfrm>
              <a:off x="-225598" y="-4125714"/>
              <a:ext cx="68263" cy="68263"/>
            </a:xfrm>
            <a:prstGeom prst="rect">
              <a:avLst/>
            </a:prstGeom>
            <a:solidFill>
              <a:srgbClr val="E0DF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37" name="Rectangle 33">
              <a:extLst>
                <a:ext uri="{FF2B5EF4-FFF2-40B4-BE49-F238E27FC236}">
                  <a16:creationId xmlns:a16="http://schemas.microsoft.com/office/drawing/2014/main" id="{5CFC10DA-A4F5-4C72-B697-4CEA542545D7}"/>
                </a:ext>
              </a:extLst>
            </p:cNvPr>
            <p:cNvSpPr>
              <a:spLocks noChangeArrowheads="1"/>
            </p:cNvSpPr>
            <p:nvPr/>
          </p:nvSpPr>
          <p:spPr bwMode="auto">
            <a:xfrm>
              <a:off x="-3514898" y="-4125714"/>
              <a:ext cx="68263" cy="68263"/>
            </a:xfrm>
            <a:prstGeom prst="rect">
              <a:avLst/>
            </a:prstGeom>
            <a:solidFill>
              <a:srgbClr val="E0DF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a:p>
          </p:txBody>
        </p:sp>
      </p:grpSp>
      <p:grpSp>
        <p:nvGrpSpPr>
          <p:cNvPr id="38" name="Группа 155">
            <a:extLst>
              <a:ext uri="{FF2B5EF4-FFF2-40B4-BE49-F238E27FC236}">
                <a16:creationId xmlns:a16="http://schemas.microsoft.com/office/drawing/2014/main" id="{51B78E1D-93A7-40F4-A31F-D08FDE96F408}"/>
              </a:ext>
            </a:extLst>
          </p:cNvPr>
          <p:cNvGrpSpPr/>
          <p:nvPr userDrawn="1"/>
        </p:nvGrpSpPr>
        <p:grpSpPr>
          <a:xfrm>
            <a:off x="3626957" y="978758"/>
            <a:ext cx="1812965" cy="3455499"/>
            <a:chOff x="-3543473" y="-4875014"/>
            <a:chExt cx="3414713" cy="6508750"/>
          </a:xfrm>
          <a:effectLst/>
        </p:grpSpPr>
        <p:sp>
          <p:nvSpPr>
            <p:cNvPr id="39" name="Freeform 5">
              <a:extLst>
                <a:ext uri="{FF2B5EF4-FFF2-40B4-BE49-F238E27FC236}">
                  <a16:creationId xmlns:a16="http://schemas.microsoft.com/office/drawing/2014/main" id="{FFE1DF11-8D6D-40E7-BC59-568ECEC7AD2B}"/>
                </a:ext>
              </a:extLst>
            </p:cNvPr>
            <p:cNvSpPr>
              <a:spLocks/>
            </p:cNvSpPr>
            <p:nvPr/>
          </p:nvSpPr>
          <p:spPr bwMode="auto">
            <a:xfrm>
              <a:off x="-3514898" y="-4875014"/>
              <a:ext cx="3357563" cy="6508750"/>
            </a:xfrm>
            <a:custGeom>
              <a:avLst/>
              <a:gdLst>
                <a:gd name="T0" fmla="*/ 595 w 690"/>
                <a:gd name="T1" fmla="*/ 1338 h 1338"/>
                <a:gd name="T2" fmla="*/ 95 w 690"/>
                <a:gd name="T3" fmla="*/ 1338 h 1338"/>
                <a:gd name="T4" fmla="*/ 0 w 690"/>
                <a:gd name="T5" fmla="*/ 1243 h 1338"/>
                <a:gd name="T6" fmla="*/ 0 w 690"/>
                <a:gd name="T7" fmla="*/ 95 h 1338"/>
                <a:gd name="T8" fmla="*/ 95 w 690"/>
                <a:gd name="T9" fmla="*/ 0 h 1338"/>
                <a:gd name="T10" fmla="*/ 595 w 690"/>
                <a:gd name="T11" fmla="*/ 0 h 1338"/>
                <a:gd name="T12" fmla="*/ 690 w 690"/>
                <a:gd name="T13" fmla="*/ 95 h 1338"/>
                <a:gd name="T14" fmla="*/ 690 w 690"/>
                <a:gd name="T15" fmla="*/ 1243 h 1338"/>
                <a:gd name="T16" fmla="*/ 595 w 690"/>
                <a:gd name="T17" fmla="*/ 1338 h 1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0" h="1338">
                  <a:moveTo>
                    <a:pt x="595" y="1338"/>
                  </a:moveTo>
                  <a:cubicBezTo>
                    <a:pt x="95" y="1338"/>
                    <a:pt x="95" y="1338"/>
                    <a:pt x="95" y="1338"/>
                  </a:cubicBezTo>
                  <a:cubicBezTo>
                    <a:pt x="43" y="1338"/>
                    <a:pt x="0" y="1296"/>
                    <a:pt x="0" y="1243"/>
                  </a:cubicBezTo>
                  <a:cubicBezTo>
                    <a:pt x="0" y="95"/>
                    <a:pt x="0" y="95"/>
                    <a:pt x="0" y="95"/>
                  </a:cubicBezTo>
                  <a:cubicBezTo>
                    <a:pt x="0" y="42"/>
                    <a:pt x="43" y="0"/>
                    <a:pt x="95" y="0"/>
                  </a:cubicBezTo>
                  <a:cubicBezTo>
                    <a:pt x="595" y="0"/>
                    <a:pt x="595" y="0"/>
                    <a:pt x="595" y="0"/>
                  </a:cubicBezTo>
                  <a:cubicBezTo>
                    <a:pt x="648" y="0"/>
                    <a:pt x="690" y="42"/>
                    <a:pt x="690" y="95"/>
                  </a:cubicBezTo>
                  <a:cubicBezTo>
                    <a:pt x="690" y="1243"/>
                    <a:pt x="690" y="1243"/>
                    <a:pt x="690" y="1243"/>
                  </a:cubicBezTo>
                  <a:cubicBezTo>
                    <a:pt x="690" y="1296"/>
                    <a:pt x="648" y="1338"/>
                    <a:pt x="595" y="1338"/>
                  </a:cubicBez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40" name="Freeform 6">
              <a:extLst>
                <a:ext uri="{FF2B5EF4-FFF2-40B4-BE49-F238E27FC236}">
                  <a16:creationId xmlns:a16="http://schemas.microsoft.com/office/drawing/2014/main" id="{F313F226-EB05-4D8F-B7CC-965931E17B12}"/>
                </a:ext>
              </a:extLst>
            </p:cNvPr>
            <p:cNvSpPr>
              <a:spLocks noEditPoints="1"/>
            </p:cNvSpPr>
            <p:nvPr/>
          </p:nvSpPr>
          <p:spPr bwMode="auto">
            <a:xfrm>
              <a:off x="-3456160" y="-4816276"/>
              <a:ext cx="3240088" cy="6391275"/>
            </a:xfrm>
            <a:custGeom>
              <a:avLst/>
              <a:gdLst>
                <a:gd name="T0" fmla="*/ 583 w 666"/>
                <a:gd name="T1" fmla="*/ 1314 h 1314"/>
                <a:gd name="T2" fmla="*/ 83 w 666"/>
                <a:gd name="T3" fmla="*/ 1314 h 1314"/>
                <a:gd name="T4" fmla="*/ 0 w 666"/>
                <a:gd name="T5" fmla="*/ 1231 h 1314"/>
                <a:gd name="T6" fmla="*/ 0 w 666"/>
                <a:gd name="T7" fmla="*/ 83 h 1314"/>
                <a:gd name="T8" fmla="*/ 83 w 666"/>
                <a:gd name="T9" fmla="*/ 0 h 1314"/>
                <a:gd name="T10" fmla="*/ 583 w 666"/>
                <a:gd name="T11" fmla="*/ 0 h 1314"/>
                <a:gd name="T12" fmla="*/ 666 w 666"/>
                <a:gd name="T13" fmla="*/ 83 h 1314"/>
                <a:gd name="T14" fmla="*/ 666 w 666"/>
                <a:gd name="T15" fmla="*/ 1231 h 1314"/>
                <a:gd name="T16" fmla="*/ 583 w 666"/>
                <a:gd name="T17" fmla="*/ 1314 h 1314"/>
                <a:gd name="T18" fmla="*/ 83 w 666"/>
                <a:gd name="T19" fmla="*/ 2 h 1314"/>
                <a:gd name="T20" fmla="*/ 2 w 666"/>
                <a:gd name="T21" fmla="*/ 83 h 1314"/>
                <a:gd name="T22" fmla="*/ 2 w 666"/>
                <a:gd name="T23" fmla="*/ 1231 h 1314"/>
                <a:gd name="T24" fmla="*/ 83 w 666"/>
                <a:gd name="T25" fmla="*/ 1312 h 1314"/>
                <a:gd name="T26" fmla="*/ 583 w 666"/>
                <a:gd name="T27" fmla="*/ 1312 h 1314"/>
                <a:gd name="T28" fmla="*/ 664 w 666"/>
                <a:gd name="T29" fmla="*/ 1231 h 1314"/>
                <a:gd name="T30" fmla="*/ 664 w 666"/>
                <a:gd name="T31" fmla="*/ 83 h 1314"/>
                <a:gd name="T32" fmla="*/ 583 w 666"/>
                <a:gd name="T33" fmla="*/ 2 h 1314"/>
                <a:gd name="T34" fmla="*/ 83 w 666"/>
                <a:gd name="T35" fmla="*/ 2 h 1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66" h="1314">
                  <a:moveTo>
                    <a:pt x="583" y="1314"/>
                  </a:moveTo>
                  <a:cubicBezTo>
                    <a:pt x="83" y="1314"/>
                    <a:pt x="83" y="1314"/>
                    <a:pt x="83" y="1314"/>
                  </a:cubicBezTo>
                  <a:cubicBezTo>
                    <a:pt x="37" y="1314"/>
                    <a:pt x="0" y="1277"/>
                    <a:pt x="0" y="1231"/>
                  </a:cubicBezTo>
                  <a:cubicBezTo>
                    <a:pt x="0" y="83"/>
                    <a:pt x="0" y="83"/>
                    <a:pt x="0" y="83"/>
                  </a:cubicBezTo>
                  <a:cubicBezTo>
                    <a:pt x="0" y="37"/>
                    <a:pt x="37" y="0"/>
                    <a:pt x="83" y="0"/>
                  </a:cubicBezTo>
                  <a:cubicBezTo>
                    <a:pt x="583" y="0"/>
                    <a:pt x="583" y="0"/>
                    <a:pt x="583" y="0"/>
                  </a:cubicBezTo>
                  <a:cubicBezTo>
                    <a:pt x="629" y="0"/>
                    <a:pt x="666" y="37"/>
                    <a:pt x="666" y="83"/>
                  </a:cubicBezTo>
                  <a:cubicBezTo>
                    <a:pt x="666" y="1231"/>
                    <a:pt x="666" y="1231"/>
                    <a:pt x="666" y="1231"/>
                  </a:cubicBezTo>
                  <a:cubicBezTo>
                    <a:pt x="666" y="1277"/>
                    <a:pt x="629" y="1314"/>
                    <a:pt x="583" y="1314"/>
                  </a:cubicBezTo>
                  <a:close/>
                  <a:moveTo>
                    <a:pt x="83" y="2"/>
                  </a:moveTo>
                  <a:cubicBezTo>
                    <a:pt x="38" y="2"/>
                    <a:pt x="2" y="38"/>
                    <a:pt x="2" y="83"/>
                  </a:cubicBezTo>
                  <a:cubicBezTo>
                    <a:pt x="2" y="1231"/>
                    <a:pt x="2" y="1231"/>
                    <a:pt x="2" y="1231"/>
                  </a:cubicBezTo>
                  <a:cubicBezTo>
                    <a:pt x="2" y="1276"/>
                    <a:pt x="38" y="1312"/>
                    <a:pt x="83" y="1312"/>
                  </a:cubicBezTo>
                  <a:cubicBezTo>
                    <a:pt x="583" y="1312"/>
                    <a:pt x="583" y="1312"/>
                    <a:pt x="583" y="1312"/>
                  </a:cubicBezTo>
                  <a:cubicBezTo>
                    <a:pt x="628" y="1312"/>
                    <a:pt x="664" y="1276"/>
                    <a:pt x="664" y="1231"/>
                  </a:cubicBezTo>
                  <a:cubicBezTo>
                    <a:pt x="664" y="83"/>
                    <a:pt x="664" y="83"/>
                    <a:pt x="664" y="83"/>
                  </a:cubicBezTo>
                  <a:cubicBezTo>
                    <a:pt x="664" y="38"/>
                    <a:pt x="628" y="2"/>
                    <a:pt x="583" y="2"/>
                  </a:cubicBezTo>
                  <a:lnTo>
                    <a:pt x="83" y="2"/>
                  </a:lnTo>
                  <a:close/>
                </a:path>
              </a:pathLst>
            </a:custGeom>
            <a:solidFill>
              <a:srgbClr val="E0DF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41" name="Freeform 8">
              <a:extLst>
                <a:ext uri="{FF2B5EF4-FFF2-40B4-BE49-F238E27FC236}">
                  <a16:creationId xmlns:a16="http://schemas.microsoft.com/office/drawing/2014/main" id="{996A4164-A975-4B78-A778-64AB1EC5B123}"/>
                </a:ext>
              </a:extLst>
            </p:cNvPr>
            <p:cNvSpPr>
              <a:spLocks/>
            </p:cNvSpPr>
            <p:nvPr/>
          </p:nvSpPr>
          <p:spPr bwMode="auto">
            <a:xfrm>
              <a:off x="-2030585" y="-4679751"/>
              <a:ext cx="393700" cy="73025"/>
            </a:xfrm>
            <a:custGeom>
              <a:avLst/>
              <a:gdLst>
                <a:gd name="T0" fmla="*/ 74 w 81"/>
                <a:gd name="T1" fmla="*/ 0 h 15"/>
                <a:gd name="T2" fmla="*/ 7 w 81"/>
                <a:gd name="T3" fmla="*/ 0 h 15"/>
                <a:gd name="T4" fmla="*/ 0 w 81"/>
                <a:gd name="T5" fmla="*/ 7 h 15"/>
                <a:gd name="T6" fmla="*/ 7 w 81"/>
                <a:gd name="T7" fmla="*/ 15 h 15"/>
                <a:gd name="T8" fmla="*/ 74 w 81"/>
                <a:gd name="T9" fmla="*/ 15 h 15"/>
                <a:gd name="T10" fmla="*/ 81 w 81"/>
                <a:gd name="T11" fmla="*/ 7 h 15"/>
                <a:gd name="T12" fmla="*/ 74 w 81"/>
                <a:gd name="T13" fmla="*/ 0 h 15"/>
              </a:gdLst>
              <a:ahLst/>
              <a:cxnLst>
                <a:cxn ang="0">
                  <a:pos x="T0" y="T1"/>
                </a:cxn>
                <a:cxn ang="0">
                  <a:pos x="T2" y="T3"/>
                </a:cxn>
                <a:cxn ang="0">
                  <a:pos x="T4" y="T5"/>
                </a:cxn>
                <a:cxn ang="0">
                  <a:pos x="T6" y="T7"/>
                </a:cxn>
                <a:cxn ang="0">
                  <a:pos x="T8" y="T9"/>
                </a:cxn>
                <a:cxn ang="0">
                  <a:pos x="T10" y="T11"/>
                </a:cxn>
                <a:cxn ang="0">
                  <a:pos x="T12" y="T13"/>
                </a:cxn>
              </a:cxnLst>
              <a:rect l="0" t="0" r="r" b="b"/>
              <a:pathLst>
                <a:path w="81" h="15">
                  <a:moveTo>
                    <a:pt x="74" y="0"/>
                  </a:moveTo>
                  <a:cubicBezTo>
                    <a:pt x="7" y="0"/>
                    <a:pt x="7" y="0"/>
                    <a:pt x="7" y="0"/>
                  </a:cubicBezTo>
                  <a:cubicBezTo>
                    <a:pt x="3" y="0"/>
                    <a:pt x="0" y="3"/>
                    <a:pt x="0" y="7"/>
                  </a:cubicBezTo>
                  <a:cubicBezTo>
                    <a:pt x="0" y="11"/>
                    <a:pt x="3" y="15"/>
                    <a:pt x="7" y="15"/>
                  </a:cubicBezTo>
                  <a:cubicBezTo>
                    <a:pt x="74" y="15"/>
                    <a:pt x="74" y="15"/>
                    <a:pt x="74" y="15"/>
                  </a:cubicBezTo>
                  <a:cubicBezTo>
                    <a:pt x="78" y="15"/>
                    <a:pt x="81" y="11"/>
                    <a:pt x="81" y="7"/>
                  </a:cubicBezTo>
                  <a:cubicBezTo>
                    <a:pt x="81" y="3"/>
                    <a:pt x="78" y="0"/>
                    <a:pt x="74" y="0"/>
                  </a:cubicBezTo>
                  <a:close/>
                </a:path>
              </a:pathLst>
            </a:cu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42" name="Freeform 9">
              <a:extLst>
                <a:ext uri="{FF2B5EF4-FFF2-40B4-BE49-F238E27FC236}">
                  <a16:creationId xmlns:a16="http://schemas.microsoft.com/office/drawing/2014/main" id="{922F339C-8B7D-488B-8DC2-355CC53425C1}"/>
                </a:ext>
              </a:extLst>
            </p:cNvPr>
            <p:cNvSpPr>
              <a:spLocks/>
            </p:cNvSpPr>
            <p:nvPr/>
          </p:nvSpPr>
          <p:spPr bwMode="auto">
            <a:xfrm>
              <a:off x="-3543473" y="-3463726"/>
              <a:ext cx="28575" cy="388938"/>
            </a:xfrm>
            <a:custGeom>
              <a:avLst/>
              <a:gdLst>
                <a:gd name="T0" fmla="*/ 0 w 6"/>
                <a:gd name="T1" fmla="*/ 4 h 80"/>
                <a:gd name="T2" fmla="*/ 0 w 6"/>
                <a:gd name="T3" fmla="*/ 76 h 80"/>
                <a:gd name="T4" fmla="*/ 5 w 6"/>
                <a:gd name="T5" fmla="*/ 80 h 80"/>
                <a:gd name="T6" fmla="*/ 6 w 6"/>
                <a:gd name="T7" fmla="*/ 80 h 80"/>
                <a:gd name="T8" fmla="*/ 6 w 6"/>
                <a:gd name="T9" fmla="*/ 0 h 80"/>
                <a:gd name="T10" fmla="*/ 5 w 6"/>
                <a:gd name="T11" fmla="*/ 0 h 80"/>
                <a:gd name="T12" fmla="*/ 0 w 6"/>
                <a:gd name="T13" fmla="*/ 4 h 80"/>
              </a:gdLst>
              <a:ahLst/>
              <a:cxnLst>
                <a:cxn ang="0">
                  <a:pos x="T0" y="T1"/>
                </a:cxn>
                <a:cxn ang="0">
                  <a:pos x="T2" y="T3"/>
                </a:cxn>
                <a:cxn ang="0">
                  <a:pos x="T4" y="T5"/>
                </a:cxn>
                <a:cxn ang="0">
                  <a:pos x="T6" y="T7"/>
                </a:cxn>
                <a:cxn ang="0">
                  <a:pos x="T8" y="T9"/>
                </a:cxn>
                <a:cxn ang="0">
                  <a:pos x="T10" y="T11"/>
                </a:cxn>
                <a:cxn ang="0">
                  <a:pos x="T12" y="T13"/>
                </a:cxn>
              </a:cxnLst>
              <a:rect l="0" t="0" r="r" b="b"/>
              <a:pathLst>
                <a:path w="6" h="80">
                  <a:moveTo>
                    <a:pt x="0" y="4"/>
                  </a:moveTo>
                  <a:cubicBezTo>
                    <a:pt x="0" y="76"/>
                    <a:pt x="0" y="76"/>
                    <a:pt x="0" y="76"/>
                  </a:cubicBezTo>
                  <a:cubicBezTo>
                    <a:pt x="0" y="78"/>
                    <a:pt x="2" y="80"/>
                    <a:pt x="5" y="80"/>
                  </a:cubicBezTo>
                  <a:cubicBezTo>
                    <a:pt x="6" y="80"/>
                    <a:pt x="6" y="80"/>
                    <a:pt x="6" y="80"/>
                  </a:cubicBezTo>
                  <a:cubicBezTo>
                    <a:pt x="6" y="0"/>
                    <a:pt x="6" y="0"/>
                    <a:pt x="6" y="0"/>
                  </a:cubicBezTo>
                  <a:cubicBezTo>
                    <a:pt x="5" y="0"/>
                    <a:pt x="5" y="0"/>
                    <a:pt x="5" y="0"/>
                  </a:cubicBezTo>
                  <a:cubicBezTo>
                    <a:pt x="2" y="0"/>
                    <a:pt x="0" y="2"/>
                    <a:pt x="0" y="4"/>
                  </a:cubicBezTo>
                  <a:close/>
                </a:path>
              </a:pathLst>
            </a:custGeom>
            <a:solidFill>
              <a:srgbClr val="DEDD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43" name="Freeform 10">
              <a:extLst>
                <a:ext uri="{FF2B5EF4-FFF2-40B4-BE49-F238E27FC236}">
                  <a16:creationId xmlns:a16="http://schemas.microsoft.com/office/drawing/2014/main" id="{FDF5369B-9B2B-476A-9782-2DAAA63D49DA}"/>
                </a:ext>
              </a:extLst>
            </p:cNvPr>
            <p:cNvSpPr>
              <a:spLocks/>
            </p:cNvSpPr>
            <p:nvPr/>
          </p:nvSpPr>
          <p:spPr bwMode="auto">
            <a:xfrm>
              <a:off x="-3543473" y="-3916164"/>
              <a:ext cx="28575" cy="209550"/>
            </a:xfrm>
            <a:custGeom>
              <a:avLst/>
              <a:gdLst>
                <a:gd name="T0" fmla="*/ 5 w 6"/>
                <a:gd name="T1" fmla="*/ 0 h 43"/>
                <a:gd name="T2" fmla="*/ 0 w 6"/>
                <a:gd name="T3" fmla="*/ 4 h 43"/>
                <a:gd name="T4" fmla="*/ 0 w 6"/>
                <a:gd name="T5" fmla="*/ 39 h 43"/>
                <a:gd name="T6" fmla="*/ 5 w 6"/>
                <a:gd name="T7" fmla="*/ 43 h 43"/>
                <a:gd name="T8" fmla="*/ 6 w 6"/>
                <a:gd name="T9" fmla="*/ 43 h 43"/>
                <a:gd name="T10" fmla="*/ 6 w 6"/>
                <a:gd name="T11" fmla="*/ 0 h 43"/>
                <a:gd name="T12" fmla="*/ 5 w 6"/>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6" h="43">
                  <a:moveTo>
                    <a:pt x="5" y="0"/>
                  </a:moveTo>
                  <a:cubicBezTo>
                    <a:pt x="2" y="0"/>
                    <a:pt x="0" y="2"/>
                    <a:pt x="0" y="4"/>
                  </a:cubicBezTo>
                  <a:cubicBezTo>
                    <a:pt x="0" y="39"/>
                    <a:pt x="0" y="39"/>
                    <a:pt x="0" y="39"/>
                  </a:cubicBezTo>
                  <a:cubicBezTo>
                    <a:pt x="0" y="42"/>
                    <a:pt x="2" y="43"/>
                    <a:pt x="5" y="43"/>
                  </a:cubicBezTo>
                  <a:cubicBezTo>
                    <a:pt x="6" y="43"/>
                    <a:pt x="6" y="43"/>
                    <a:pt x="6" y="43"/>
                  </a:cubicBezTo>
                  <a:cubicBezTo>
                    <a:pt x="6" y="0"/>
                    <a:pt x="6" y="0"/>
                    <a:pt x="6" y="0"/>
                  </a:cubicBezTo>
                  <a:lnTo>
                    <a:pt x="5" y="0"/>
                  </a:lnTo>
                  <a:close/>
                </a:path>
              </a:pathLst>
            </a:custGeom>
            <a:solidFill>
              <a:srgbClr val="DEDD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44" name="Freeform 11">
              <a:extLst>
                <a:ext uri="{FF2B5EF4-FFF2-40B4-BE49-F238E27FC236}">
                  <a16:creationId xmlns:a16="http://schemas.microsoft.com/office/drawing/2014/main" id="{8593727A-4668-48B2-A3F8-32949A0BAC08}"/>
                </a:ext>
              </a:extLst>
            </p:cNvPr>
            <p:cNvSpPr>
              <a:spLocks/>
            </p:cNvSpPr>
            <p:nvPr/>
          </p:nvSpPr>
          <p:spPr bwMode="auto">
            <a:xfrm>
              <a:off x="-3543473" y="-2943026"/>
              <a:ext cx="28575" cy="388938"/>
            </a:xfrm>
            <a:custGeom>
              <a:avLst/>
              <a:gdLst>
                <a:gd name="T0" fmla="*/ 0 w 6"/>
                <a:gd name="T1" fmla="*/ 4 h 80"/>
                <a:gd name="T2" fmla="*/ 0 w 6"/>
                <a:gd name="T3" fmla="*/ 76 h 80"/>
                <a:gd name="T4" fmla="*/ 5 w 6"/>
                <a:gd name="T5" fmla="*/ 80 h 80"/>
                <a:gd name="T6" fmla="*/ 6 w 6"/>
                <a:gd name="T7" fmla="*/ 80 h 80"/>
                <a:gd name="T8" fmla="*/ 6 w 6"/>
                <a:gd name="T9" fmla="*/ 0 h 80"/>
                <a:gd name="T10" fmla="*/ 5 w 6"/>
                <a:gd name="T11" fmla="*/ 0 h 80"/>
                <a:gd name="T12" fmla="*/ 0 w 6"/>
                <a:gd name="T13" fmla="*/ 4 h 80"/>
              </a:gdLst>
              <a:ahLst/>
              <a:cxnLst>
                <a:cxn ang="0">
                  <a:pos x="T0" y="T1"/>
                </a:cxn>
                <a:cxn ang="0">
                  <a:pos x="T2" y="T3"/>
                </a:cxn>
                <a:cxn ang="0">
                  <a:pos x="T4" y="T5"/>
                </a:cxn>
                <a:cxn ang="0">
                  <a:pos x="T6" y="T7"/>
                </a:cxn>
                <a:cxn ang="0">
                  <a:pos x="T8" y="T9"/>
                </a:cxn>
                <a:cxn ang="0">
                  <a:pos x="T10" y="T11"/>
                </a:cxn>
                <a:cxn ang="0">
                  <a:pos x="T12" y="T13"/>
                </a:cxn>
              </a:cxnLst>
              <a:rect l="0" t="0" r="r" b="b"/>
              <a:pathLst>
                <a:path w="6" h="80">
                  <a:moveTo>
                    <a:pt x="0" y="4"/>
                  </a:moveTo>
                  <a:cubicBezTo>
                    <a:pt x="0" y="76"/>
                    <a:pt x="0" y="76"/>
                    <a:pt x="0" y="76"/>
                  </a:cubicBezTo>
                  <a:cubicBezTo>
                    <a:pt x="0" y="78"/>
                    <a:pt x="2" y="80"/>
                    <a:pt x="5" y="80"/>
                  </a:cubicBezTo>
                  <a:cubicBezTo>
                    <a:pt x="6" y="80"/>
                    <a:pt x="6" y="80"/>
                    <a:pt x="6" y="80"/>
                  </a:cubicBezTo>
                  <a:cubicBezTo>
                    <a:pt x="6" y="0"/>
                    <a:pt x="6" y="0"/>
                    <a:pt x="6" y="0"/>
                  </a:cubicBezTo>
                  <a:cubicBezTo>
                    <a:pt x="5" y="0"/>
                    <a:pt x="5" y="0"/>
                    <a:pt x="5" y="0"/>
                  </a:cubicBezTo>
                  <a:cubicBezTo>
                    <a:pt x="2" y="0"/>
                    <a:pt x="0" y="2"/>
                    <a:pt x="0" y="4"/>
                  </a:cubicBezTo>
                  <a:close/>
                </a:path>
              </a:pathLst>
            </a:custGeom>
            <a:solidFill>
              <a:srgbClr val="DEDD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45" name="Freeform 12">
              <a:extLst>
                <a:ext uri="{FF2B5EF4-FFF2-40B4-BE49-F238E27FC236}">
                  <a16:creationId xmlns:a16="http://schemas.microsoft.com/office/drawing/2014/main" id="{92AD8A6B-3E1E-4B5C-A361-CB5703AA2D0C}"/>
                </a:ext>
              </a:extLst>
            </p:cNvPr>
            <p:cNvSpPr>
              <a:spLocks/>
            </p:cNvSpPr>
            <p:nvPr/>
          </p:nvSpPr>
          <p:spPr bwMode="auto">
            <a:xfrm>
              <a:off x="-3514898" y="1141611"/>
              <a:ext cx="3357563" cy="492125"/>
            </a:xfrm>
            <a:custGeom>
              <a:avLst/>
              <a:gdLst>
                <a:gd name="T0" fmla="*/ 595 w 690"/>
                <a:gd name="T1" fmla="*/ 95 h 101"/>
                <a:gd name="T2" fmla="*/ 95 w 690"/>
                <a:gd name="T3" fmla="*/ 95 h 101"/>
                <a:gd name="T4" fmla="*/ 0 w 690"/>
                <a:gd name="T5" fmla="*/ 0 h 101"/>
                <a:gd name="T6" fmla="*/ 0 w 690"/>
                <a:gd name="T7" fmla="*/ 6 h 101"/>
                <a:gd name="T8" fmla="*/ 95 w 690"/>
                <a:gd name="T9" fmla="*/ 101 h 101"/>
                <a:gd name="T10" fmla="*/ 595 w 690"/>
                <a:gd name="T11" fmla="*/ 101 h 101"/>
                <a:gd name="T12" fmla="*/ 690 w 690"/>
                <a:gd name="T13" fmla="*/ 6 h 101"/>
                <a:gd name="T14" fmla="*/ 690 w 690"/>
                <a:gd name="T15" fmla="*/ 0 h 101"/>
                <a:gd name="T16" fmla="*/ 595 w 690"/>
                <a:gd name="T17" fmla="*/ 9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0" h="101">
                  <a:moveTo>
                    <a:pt x="595" y="95"/>
                  </a:moveTo>
                  <a:cubicBezTo>
                    <a:pt x="95" y="95"/>
                    <a:pt x="95" y="95"/>
                    <a:pt x="95" y="95"/>
                  </a:cubicBezTo>
                  <a:cubicBezTo>
                    <a:pt x="43" y="95"/>
                    <a:pt x="0" y="53"/>
                    <a:pt x="0" y="0"/>
                  </a:cubicBezTo>
                  <a:cubicBezTo>
                    <a:pt x="0" y="6"/>
                    <a:pt x="0" y="6"/>
                    <a:pt x="0" y="6"/>
                  </a:cubicBezTo>
                  <a:cubicBezTo>
                    <a:pt x="0" y="59"/>
                    <a:pt x="43" y="101"/>
                    <a:pt x="95" y="101"/>
                  </a:cubicBezTo>
                  <a:cubicBezTo>
                    <a:pt x="595" y="101"/>
                    <a:pt x="595" y="101"/>
                    <a:pt x="595" y="101"/>
                  </a:cubicBezTo>
                  <a:cubicBezTo>
                    <a:pt x="648" y="101"/>
                    <a:pt x="690" y="59"/>
                    <a:pt x="690" y="6"/>
                  </a:cubicBezTo>
                  <a:cubicBezTo>
                    <a:pt x="690" y="0"/>
                    <a:pt x="690" y="0"/>
                    <a:pt x="690" y="0"/>
                  </a:cubicBezTo>
                  <a:cubicBezTo>
                    <a:pt x="690" y="53"/>
                    <a:pt x="648" y="95"/>
                    <a:pt x="595" y="95"/>
                  </a:cubicBezTo>
                  <a:close/>
                </a:path>
              </a:pathLst>
            </a:custGeom>
            <a:solidFill>
              <a:srgbClr val="CECE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46" name="Freeform 13">
              <a:extLst>
                <a:ext uri="{FF2B5EF4-FFF2-40B4-BE49-F238E27FC236}">
                  <a16:creationId xmlns:a16="http://schemas.microsoft.com/office/drawing/2014/main" id="{21B01521-9DCB-494A-B582-43674F799561}"/>
                </a:ext>
              </a:extLst>
            </p:cNvPr>
            <p:cNvSpPr>
              <a:spLocks/>
            </p:cNvSpPr>
            <p:nvPr/>
          </p:nvSpPr>
          <p:spPr bwMode="auto">
            <a:xfrm>
              <a:off x="-3514898" y="-4875014"/>
              <a:ext cx="3357563" cy="492125"/>
            </a:xfrm>
            <a:custGeom>
              <a:avLst/>
              <a:gdLst>
                <a:gd name="T0" fmla="*/ 95 w 690"/>
                <a:gd name="T1" fmla="*/ 6 h 101"/>
                <a:gd name="T2" fmla="*/ 595 w 690"/>
                <a:gd name="T3" fmla="*/ 6 h 101"/>
                <a:gd name="T4" fmla="*/ 690 w 690"/>
                <a:gd name="T5" fmla="*/ 101 h 101"/>
                <a:gd name="T6" fmla="*/ 690 w 690"/>
                <a:gd name="T7" fmla="*/ 95 h 101"/>
                <a:gd name="T8" fmla="*/ 595 w 690"/>
                <a:gd name="T9" fmla="*/ 0 h 101"/>
                <a:gd name="T10" fmla="*/ 95 w 690"/>
                <a:gd name="T11" fmla="*/ 0 h 101"/>
                <a:gd name="T12" fmla="*/ 0 w 690"/>
                <a:gd name="T13" fmla="*/ 95 h 101"/>
                <a:gd name="T14" fmla="*/ 0 w 690"/>
                <a:gd name="T15" fmla="*/ 101 h 101"/>
                <a:gd name="T16" fmla="*/ 95 w 690"/>
                <a:gd name="T17" fmla="*/ 6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0" h="101">
                  <a:moveTo>
                    <a:pt x="95" y="6"/>
                  </a:moveTo>
                  <a:cubicBezTo>
                    <a:pt x="595" y="6"/>
                    <a:pt x="595" y="6"/>
                    <a:pt x="595" y="6"/>
                  </a:cubicBezTo>
                  <a:cubicBezTo>
                    <a:pt x="648" y="6"/>
                    <a:pt x="690" y="49"/>
                    <a:pt x="690" y="101"/>
                  </a:cubicBezTo>
                  <a:cubicBezTo>
                    <a:pt x="690" y="95"/>
                    <a:pt x="690" y="95"/>
                    <a:pt x="690" y="95"/>
                  </a:cubicBezTo>
                  <a:cubicBezTo>
                    <a:pt x="690" y="42"/>
                    <a:pt x="648" y="0"/>
                    <a:pt x="595" y="0"/>
                  </a:cubicBezTo>
                  <a:cubicBezTo>
                    <a:pt x="95" y="0"/>
                    <a:pt x="95" y="0"/>
                    <a:pt x="95" y="0"/>
                  </a:cubicBezTo>
                  <a:cubicBezTo>
                    <a:pt x="43" y="0"/>
                    <a:pt x="0" y="42"/>
                    <a:pt x="0" y="95"/>
                  </a:cubicBezTo>
                  <a:cubicBezTo>
                    <a:pt x="0" y="101"/>
                    <a:pt x="0" y="101"/>
                    <a:pt x="0" y="101"/>
                  </a:cubicBezTo>
                  <a:cubicBezTo>
                    <a:pt x="0" y="49"/>
                    <a:pt x="43" y="6"/>
                    <a:pt x="95" y="6"/>
                  </a:cubicBezTo>
                  <a:close/>
                </a:path>
              </a:pathLst>
            </a:custGeom>
            <a:solidFill>
              <a:srgbClr val="CECE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47" name="Freeform 14">
              <a:extLst>
                <a:ext uri="{FF2B5EF4-FFF2-40B4-BE49-F238E27FC236}">
                  <a16:creationId xmlns:a16="http://schemas.microsoft.com/office/drawing/2014/main" id="{4D3CCE09-68ED-4D73-B6D8-4C6685E886AA}"/>
                </a:ext>
              </a:extLst>
            </p:cNvPr>
            <p:cNvSpPr>
              <a:spLocks/>
            </p:cNvSpPr>
            <p:nvPr/>
          </p:nvSpPr>
          <p:spPr bwMode="auto">
            <a:xfrm>
              <a:off x="-2030585" y="-4679751"/>
              <a:ext cx="393700" cy="44450"/>
            </a:xfrm>
            <a:custGeom>
              <a:avLst/>
              <a:gdLst>
                <a:gd name="T0" fmla="*/ 7 w 81"/>
                <a:gd name="T1" fmla="*/ 4 h 9"/>
                <a:gd name="T2" fmla="*/ 74 w 81"/>
                <a:gd name="T3" fmla="*/ 4 h 9"/>
                <a:gd name="T4" fmla="*/ 81 w 81"/>
                <a:gd name="T5" fmla="*/ 9 h 9"/>
                <a:gd name="T6" fmla="*/ 81 w 81"/>
                <a:gd name="T7" fmla="*/ 7 h 9"/>
                <a:gd name="T8" fmla="*/ 74 w 81"/>
                <a:gd name="T9" fmla="*/ 0 h 9"/>
                <a:gd name="T10" fmla="*/ 7 w 81"/>
                <a:gd name="T11" fmla="*/ 0 h 9"/>
                <a:gd name="T12" fmla="*/ 0 w 81"/>
                <a:gd name="T13" fmla="*/ 7 h 9"/>
                <a:gd name="T14" fmla="*/ 0 w 81"/>
                <a:gd name="T15" fmla="*/ 9 h 9"/>
                <a:gd name="T16" fmla="*/ 7 w 81"/>
                <a:gd name="T17" fmla="*/ 4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9">
                  <a:moveTo>
                    <a:pt x="7" y="4"/>
                  </a:moveTo>
                  <a:cubicBezTo>
                    <a:pt x="74" y="4"/>
                    <a:pt x="74" y="4"/>
                    <a:pt x="74" y="4"/>
                  </a:cubicBezTo>
                  <a:cubicBezTo>
                    <a:pt x="77" y="4"/>
                    <a:pt x="80" y="6"/>
                    <a:pt x="81" y="9"/>
                  </a:cubicBezTo>
                  <a:cubicBezTo>
                    <a:pt x="81" y="9"/>
                    <a:pt x="81" y="8"/>
                    <a:pt x="81" y="7"/>
                  </a:cubicBezTo>
                  <a:cubicBezTo>
                    <a:pt x="81" y="3"/>
                    <a:pt x="78" y="0"/>
                    <a:pt x="74" y="0"/>
                  </a:cubicBezTo>
                  <a:cubicBezTo>
                    <a:pt x="7" y="0"/>
                    <a:pt x="7" y="0"/>
                    <a:pt x="7" y="0"/>
                  </a:cubicBezTo>
                  <a:cubicBezTo>
                    <a:pt x="3" y="0"/>
                    <a:pt x="0" y="3"/>
                    <a:pt x="0" y="7"/>
                  </a:cubicBezTo>
                  <a:cubicBezTo>
                    <a:pt x="0" y="8"/>
                    <a:pt x="0" y="9"/>
                    <a:pt x="0" y="9"/>
                  </a:cubicBezTo>
                  <a:cubicBezTo>
                    <a:pt x="1" y="6"/>
                    <a:pt x="4" y="4"/>
                    <a:pt x="7" y="4"/>
                  </a:cubicBezTo>
                  <a:close/>
                </a:path>
              </a:pathLst>
            </a:custGeom>
            <a:solidFill>
              <a:srgbClr val="C4C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48" name="Oval 15">
              <a:extLst>
                <a:ext uri="{FF2B5EF4-FFF2-40B4-BE49-F238E27FC236}">
                  <a16:creationId xmlns:a16="http://schemas.microsoft.com/office/drawing/2014/main" id="{5CCEBBBF-7C7F-45AC-8A82-67EEC91F5756}"/>
                </a:ext>
              </a:extLst>
            </p:cNvPr>
            <p:cNvSpPr>
              <a:spLocks noChangeArrowheads="1"/>
            </p:cNvSpPr>
            <p:nvPr/>
          </p:nvSpPr>
          <p:spPr bwMode="auto">
            <a:xfrm>
              <a:off x="-2214735" y="-4694039"/>
              <a:ext cx="101600" cy="101600"/>
            </a:xfrm>
            <a:prstGeom prst="ellipse">
              <a:avLst/>
            </a:pr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49" name="Oval 16">
              <a:extLst>
                <a:ext uri="{FF2B5EF4-FFF2-40B4-BE49-F238E27FC236}">
                  <a16:creationId xmlns:a16="http://schemas.microsoft.com/office/drawing/2014/main" id="{8ADCA090-F429-40F8-81B3-BF588CE45ECF}"/>
                </a:ext>
              </a:extLst>
            </p:cNvPr>
            <p:cNvSpPr>
              <a:spLocks noChangeArrowheads="1"/>
            </p:cNvSpPr>
            <p:nvPr/>
          </p:nvSpPr>
          <p:spPr bwMode="auto">
            <a:xfrm>
              <a:off x="-2195685" y="-4674989"/>
              <a:ext cx="63500" cy="63500"/>
            </a:xfrm>
            <a:prstGeom prst="ellipse">
              <a:avLst/>
            </a:prstGeom>
            <a:solidFill>
              <a:srgbClr val="C4C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0" name="Oval 17">
              <a:extLst>
                <a:ext uri="{FF2B5EF4-FFF2-40B4-BE49-F238E27FC236}">
                  <a16:creationId xmlns:a16="http://schemas.microsoft.com/office/drawing/2014/main" id="{C32CD1CD-FE94-4CCB-B5E4-FFC37CCD3E43}"/>
                </a:ext>
              </a:extLst>
            </p:cNvPr>
            <p:cNvSpPr>
              <a:spLocks noChangeArrowheads="1"/>
            </p:cNvSpPr>
            <p:nvPr/>
          </p:nvSpPr>
          <p:spPr bwMode="auto">
            <a:xfrm>
              <a:off x="-2483023" y="-4714676"/>
              <a:ext cx="141288" cy="141288"/>
            </a:xfrm>
            <a:prstGeom prst="ellipse">
              <a:avLst/>
            </a:pr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1" name="Oval 18">
              <a:extLst>
                <a:ext uri="{FF2B5EF4-FFF2-40B4-BE49-F238E27FC236}">
                  <a16:creationId xmlns:a16="http://schemas.microsoft.com/office/drawing/2014/main" id="{4F565520-F27C-4A8D-A8D2-5C279A5544E7}"/>
                </a:ext>
              </a:extLst>
            </p:cNvPr>
            <p:cNvSpPr>
              <a:spLocks noChangeArrowheads="1"/>
            </p:cNvSpPr>
            <p:nvPr/>
          </p:nvSpPr>
          <p:spPr bwMode="auto">
            <a:xfrm>
              <a:off x="-2459210" y="-4694039"/>
              <a:ext cx="98425" cy="101600"/>
            </a:xfrm>
            <a:prstGeom prst="ellipse">
              <a:avLst/>
            </a:prstGeom>
            <a:solidFill>
              <a:srgbClr val="C4C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2" name="Oval 19">
              <a:extLst>
                <a:ext uri="{FF2B5EF4-FFF2-40B4-BE49-F238E27FC236}">
                  <a16:creationId xmlns:a16="http://schemas.microsoft.com/office/drawing/2014/main" id="{89C10A88-A3A5-434E-92C0-BB7F9D5D6059}"/>
                </a:ext>
              </a:extLst>
            </p:cNvPr>
            <p:cNvSpPr>
              <a:spLocks noChangeArrowheads="1"/>
            </p:cNvSpPr>
            <p:nvPr/>
          </p:nvSpPr>
          <p:spPr bwMode="auto">
            <a:xfrm>
              <a:off x="-2433810" y="-4670226"/>
              <a:ext cx="47625" cy="53975"/>
            </a:xfrm>
            <a:prstGeom prst="ellipse">
              <a:avLst/>
            </a:prstGeom>
            <a:solidFill>
              <a:srgbClr val="AFAF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3" name="Oval 20">
              <a:extLst>
                <a:ext uri="{FF2B5EF4-FFF2-40B4-BE49-F238E27FC236}">
                  <a16:creationId xmlns:a16="http://schemas.microsoft.com/office/drawing/2014/main" id="{397D51FF-E6DA-4FC0-B26D-F2389C1C180C}"/>
                </a:ext>
              </a:extLst>
            </p:cNvPr>
            <p:cNvSpPr>
              <a:spLocks noChangeArrowheads="1"/>
            </p:cNvSpPr>
            <p:nvPr/>
          </p:nvSpPr>
          <p:spPr bwMode="auto">
            <a:xfrm>
              <a:off x="-1559098" y="-4694039"/>
              <a:ext cx="107950" cy="101600"/>
            </a:xfrm>
            <a:prstGeom prst="ellipse">
              <a:avLst/>
            </a:pr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4" name="Oval 21">
              <a:extLst>
                <a:ext uri="{FF2B5EF4-FFF2-40B4-BE49-F238E27FC236}">
                  <a16:creationId xmlns:a16="http://schemas.microsoft.com/office/drawing/2014/main" id="{51B9E20D-548C-4ED4-B37F-0CAC17D85B32}"/>
                </a:ext>
              </a:extLst>
            </p:cNvPr>
            <p:cNvSpPr>
              <a:spLocks noChangeArrowheads="1"/>
            </p:cNvSpPr>
            <p:nvPr/>
          </p:nvSpPr>
          <p:spPr bwMode="auto">
            <a:xfrm>
              <a:off x="-1535285" y="-4674989"/>
              <a:ext cx="63500" cy="63500"/>
            </a:xfrm>
            <a:prstGeom prst="ellipse">
              <a:avLst/>
            </a:prstGeom>
            <a:solidFill>
              <a:srgbClr val="C4C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5" name="Oval 22">
              <a:extLst>
                <a:ext uri="{FF2B5EF4-FFF2-40B4-BE49-F238E27FC236}">
                  <a16:creationId xmlns:a16="http://schemas.microsoft.com/office/drawing/2014/main" id="{BB6FD23F-628C-4178-8825-A36908DB41A9}"/>
                </a:ext>
              </a:extLst>
            </p:cNvPr>
            <p:cNvSpPr>
              <a:spLocks noChangeArrowheads="1"/>
            </p:cNvSpPr>
            <p:nvPr/>
          </p:nvSpPr>
          <p:spPr bwMode="auto">
            <a:xfrm>
              <a:off x="-1330498" y="-4714676"/>
              <a:ext cx="141288" cy="141288"/>
            </a:xfrm>
            <a:prstGeom prst="ellipse">
              <a:avLst/>
            </a:pr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6" name="Oval 23">
              <a:extLst>
                <a:ext uri="{FF2B5EF4-FFF2-40B4-BE49-F238E27FC236}">
                  <a16:creationId xmlns:a16="http://schemas.microsoft.com/office/drawing/2014/main" id="{74EB880B-4772-409F-9427-3C24AC129042}"/>
                </a:ext>
              </a:extLst>
            </p:cNvPr>
            <p:cNvSpPr>
              <a:spLocks noChangeArrowheads="1"/>
            </p:cNvSpPr>
            <p:nvPr/>
          </p:nvSpPr>
          <p:spPr bwMode="auto">
            <a:xfrm>
              <a:off x="-1311448" y="-4694039"/>
              <a:ext cx="103188" cy="101600"/>
            </a:xfrm>
            <a:prstGeom prst="ellipse">
              <a:avLst/>
            </a:prstGeom>
            <a:solidFill>
              <a:srgbClr val="C4C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7" name="Oval 24">
              <a:extLst>
                <a:ext uri="{FF2B5EF4-FFF2-40B4-BE49-F238E27FC236}">
                  <a16:creationId xmlns:a16="http://schemas.microsoft.com/office/drawing/2014/main" id="{5192193E-BC04-409B-A12A-9EC98D2D1B24}"/>
                </a:ext>
              </a:extLst>
            </p:cNvPr>
            <p:cNvSpPr>
              <a:spLocks noChangeArrowheads="1"/>
            </p:cNvSpPr>
            <p:nvPr/>
          </p:nvSpPr>
          <p:spPr bwMode="auto">
            <a:xfrm>
              <a:off x="-1286048" y="-4670226"/>
              <a:ext cx="52388" cy="53975"/>
            </a:xfrm>
            <a:prstGeom prst="ellipse">
              <a:avLst/>
            </a:prstGeom>
            <a:solidFill>
              <a:srgbClr val="AFAF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8" name="Freeform 25">
              <a:extLst>
                <a:ext uri="{FF2B5EF4-FFF2-40B4-BE49-F238E27FC236}">
                  <a16:creationId xmlns:a16="http://schemas.microsoft.com/office/drawing/2014/main" id="{2A7F1686-C350-4AC3-9FE3-C34073AC1731}"/>
                </a:ext>
              </a:extLst>
            </p:cNvPr>
            <p:cNvSpPr>
              <a:spLocks/>
            </p:cNvSpPr>
            <p:nvPr/>
          </p:nvSpPr>
          <p:spPr bwMode="auto">
            <a:xfrm>
              <a:off x="-3524423" y="-3916164"/>
              <a:ext cx="9525" cy="209550"/>
            </a:xfrm>
            <a:custGeom>
              <a:avLst/>
              <a:gdLst>
                <a:gd name="T0" fmla="*/ 0 w 2"/>
                <a:gd name="T1" fmla="*/ 0 h 43"/>
                <a:gd name="T2" fmla="*/ 0 w 2"/>
                <a:gd name="T3" fmla="*/ 43 h 43"/>
                <a:gd name="T4" fmla="*/ 1 w 2"/>
                <a:gd name="T5" fmla="*/ 43 h 43"/>
                <a:gd name="T6" fmla="*/ 2 w 2"/>
                <a:gd name="T7" fmla="*/ 43 h 43"/>
                <a:gd name="T8" fmla="*/ 2 w 2"/>
                <a:gd name="T9" fmla="*/ 0 h 43"/>
                <a:gd name="T10" fmla="*/ 1 w 2"/>
                <a:gd name="T11" fmla="*/ 0 h 43"/>
                <a:gd name="T12" fmla="*/ 0 w 2"/>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2" h="43">
                  <a:moveTo>
                    <a:pt x="0" y="0"/>
                  </a:moveTo>
                  <a:cubicBezTo>
                    <a:pt x="0" y="43"/>
                    <a:pt x="0" y="43"/>
                    <a:pt x="0" y="43"/>
                  </a:cubicBezTo>
                  <a:cubicBezTo>
                    <a:pt x="0" y="43"/>
                    <a:pt x="0" y="43"/>
                    <a:pt x="1" y="43"/>
                  </a:cubicBezTo>
                  <a:cubicBezTo>
                    <a:pt x="2" y="43"/>
                    <a:pt x="2" y="43"/>
                    <a:pt x="2" y="43"/>
                  </a:cubicBezTo>
                  <a:cubicBezTo>
                    <a:pt x="2" y="0"/>
                    <a:pt x="2" y="0"/>
                    <a:pt x="2" y="0"/>
                  </a:cubicBezTo>
                  <a:cubicBezTo>
                    <a:pt x="1" y="0"/>
                    <a:pt x="1" y="0"/>
                    <a:pt x="1" y="0"/>
                  </a:cubicBezTo>
                  <a:cubicBezTo>
                    <a:pt x="0" y="0"/>
                    <a:pt x="0" y="0"/>
                    <a:pt x="0" y="0"/>
                  </a:cubicBezTo>
                  <a:close/>
                </a:path>
              </a:pathLst>
            </a:custGeom>
            <a:solidFill>
              <a:srgbClr val="D3D2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9" name="Freeform 26">
              <a:extLst>
                <a:ext uri="{FF2B5EF4-FFF2-40B4-BE49-F238E27FC236}">
                  <a16:creationId xmlns:a16="http://schemas.microsoft.com/office/drawing/2014/main" id="{8F54CFF4-283F-4F17-9D91-E8BB3503C7B5}"/>
                </a:ext>
              </a:extLst>
            </p:cNvPr>
            <p:cNvSpPr>
              <a:spLocks/>
            </p:cNvSpPr>
            <p:nvPr/>
          </p:nvSpPr>
          <p:spPr bwMode="auto">
            <a:xfrm>
              <a:off x="-3524423" y="-3463726"/>
              <a:ext cx="9525" cy="388938"/>
            </a:xfrm>
            <a:custGeom>
              <a:avLst/>
              <a:gdLst>
                <a:gd name="T0" fmla="*/ 0 w 2"/>
                <a:gd name="T1" fmla="*/ 0 h 80"/>
                <a:gd name="T2" fmla="*/ 0 w 2"/>
                <a:gd name="T3" fmla="*/ 80 h 80"/>
                <a:gd name="T4" fmla="*/ 1 w 2"/>
                <a:gd name="T5" fmla="*/ 80 h 80"/>
                <a:gd name="T6" fmla="*/ 2 w 2"/>
                <a:gd name="T7" fmla="*/ 80 h 80"/>
                <a:gd name="T8" fmla="*/ 2 w 2"/>
                <a:gd name="T9" fmla="*/ 0 h 80"/>
                <a:gd name="T10" fmla="*/ 1 w 2"/>
                <a:gd name="T11" fmla="*/ 0 h 80"/>
                <a:gd name="T12" fmla="*/ 0 w 2"/>
                <a:gd name="T13" fmla="*/ 0 h 80"/>
              </a:gdLst>
              <a:ahLst/>
              <a:cxnLst>
                <a:cxn ang="0">
                  <a:pos x="T0" y="T1"/>
                </a:cxn>
                <a:cxn ang="0">
                  <a:pos x="T2" y="T3"/>
                </a:cxn>
                <a:cxn ang="0">
                  <a:pos x="T4" y="T5"/>
                </a:cxn>
                <a:cxn ang="0">
                  <a:pos x="T6" y="T7"/>
                </a:cxn>
                <a:cxn ang="0">
                  <a:pos x="T8" y="T9"/>
                </a:cxn>
                <a:cxn ang="0">
                  <a:pos x="T10" y="T11"/>
                </a:cxn>
                <a:cxn ang="0">
                  <a:pos x="T12" y="T13"/>
                </a:cxn>
              </a:cxnLst>
              <a:rect l="0" t="0" r="r" b="b"/>
              <a:pathLst>
                <a:path w="2" h="80">
                  <a:moveTo>
                    <a:pt x="0" y="0"/>
                  </a:moveTo>
                  <a:cubicBezTo>
                    <a:pt x="0" y="80"/>
                    <a:pt x="0" y="80"/>
                    <a:pt x="0" y="80"/>
                  </a:cubicBezTo>
                  <a:cubicBezTo>
                    <a:pt x="0" y="80"/>
                    <a:pt x="0" y="80"/>
                    <a:pt x="1" y="80"/>
                  </a:cubicBezTo>
                  <a:cubicBezTo>
                    <a:pt x="2" y="80"/>
                    <a:pt x="2" y="80"/>
                    <a:pt x="2" y="80"/>
                  </a:cubicBezTo>
                  <a:cubicBezTo>
                    <a:pt x="2" y="0"/>
                    <a:pt x="2" y="0"/>
                    <a:pt x="2" y="0"/>
                  </a:cubicBezTo>
                  <a:cubicBezTo>
                    <a:pt x="1" y="0"/>
                    <a:pt x="1" y="0"/>
                    <a:pt x="1" y="0"/>
                  </a:cubicBezTo>
                  <a:cubicBezTo>
                    <a:pt x="0" y="0"/>
                    <a:pt x="0" y="0"/>
                    <a:pt x="0" y="0"/>
                  </a:cubicBezTo>
                  <a:close/>
                </a:path>
              </a:pathLst>
            </a:custGeom>
            <a:solidFill>
              <a:srgbClr val="D3D2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60" name="Freeform 27">
              <a:extLst>
                <a:ext uri="{FF2B5EF4-FFF2-40B4-BE49-F238E27FC236}">
                  <a16:creationId xmlns:a16="http://schemas.microsoft.com/office/drawing/2014/main" id="{4A3FB082-3DE9-4BC4-8718-EFC7DBBA220F}"/>
                </a:ext>
              </a:extLst>
            </p:cNvPr>
            <p:cNvSpPr>
              <a:spLocks/>
            </p:cNvSpPr>
            <p:nvPr/>
          </p:nvSpPr>
          <p:spPr bwMode="auto">
            <a:xfrm>
              <a:off x="-3524423" y="-2943026"/>
              <a:ext cx="9525" cy="388938"/>
            </a:xfrm>
            <a:custGeom>
              <a:avLst/>
              <a:gdLst>
                <a:gd name="T0" fmla="*/ 0 w 2"/>
                <a:gd name="T1" fmla="*/ 0 h 80"/>
                <a:gd name="T2" fmla="*/ 0 w 2"/>
                <a:gd name="T3" fmla="*/ 80 h 80"/>
                <a:gd name="T4" fmla="*/ 1 w 2"/>
                <a:gd name="T5" fmla="*/ 80 h 80"/>
                <a:gd name="T6" fmla="*/ 2 w 2"/>
                <a:gd name="T7" fmla="*/ 80 h 80"/>
                <a:gd name="T8" fmla="*/ 2 w 2"/>
                <a:gd name="T9" fmla="*/ 0 h 80"/>
                <a:gd name="T10" fmla="*/ 1 w 2"/>
                <a:gd name="T11" fmla="*/ 0 h 80"/>
                <a:gd name="T12" fmla="*/ 0 w 2"/>
                <a:gd name="T13" fmla="*/ 0 h 80"/>
              </a:gdLst>
              <a:ahLst/>
              <a:cxnLst>
                <a:cxn ang="0">
                  <a:pos x="T0" y="T1"/>
                </a:cxn>
                <a:cxn ang="0">
                  <a:pos x="T2" y="T3"/>
                </a:cxn>
                <a:cxn ang="0">
                  <a:pos x="T4" y="T5"/>
                </a:cxn>
                <a:cxn ang="0">
                  <a:pos x="T6" y="T7"/>
                </a:cxn>
                <a:cxn ang="0">
                  <a:pos x="T8" y="T9"/>
                </a:cxn>
                <a:cxn ang="0">
                  <a:pos x="T10" y="T11"/>
                </a:cxn>
                <a:cxn ang="0">
                  <a:pos x="T12" y="T13"/>
                </a:cxn>
              </a:cxnLst>
              <a:rect l="0" t="0" r="r" b="b"/>
              <a:pathLst>
                <a:path w="2" h="80">
                  <a:moveTo>
                    <a:pt x="0" y="0"/>
                  </a:moveTo>
                  <a:cubicBezTo>
                    <a:pt x="0" y="80"/>
                    <a:pt x="0" y="80"/>
                    <a:pt x="0" y="80"/>
                  </a:cubicBezTo>
                  <a:cubicBezTo>
                    <a:pt x="0" y="80"/>
                    <a:pt x="0" y="80"/>
                    <a:pt x="1" y="80"/>
                  </a:cubicBezTo>
                  <a:cubicBezTo>
                    <a:pt x="2" y="80"/>
                    <a:pt x="2" y="80"/>
                    <a:pt x="2" y="80"/>
                  </a:cubicBezTo>
                  <a:cubicBezTo>
                    <a:pt x="2" y="0"/>
                    <a:pt x="2" y="0"/>
                    <a:pt x="2" y="0"/>
                  </a:cubicBezTo>
                  <a:cubicBezTo>
                    <a:pt x="1" y="0"/>
                    <a:pt x="1" y="0"/>
                    <a:pt x="1" y="0"/>
                  </a:cubicBezTo>
                  <a:cubicBezTo>
                    <a:pt x="0" y="0"/>
                    <a:pt x="0" y="0"/>
                    <a:pt x="0" y="0"/>
                  </a:cubicBezTo>
                  <a:close/>
                </a:path>
              </a:pathLst>
            </a:custGeom>
            <a:solidFill>
              <a:srgbClr val="D3D2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61" name="Freeform 28">
              <a:extLst>
                <a:ext uri="{FF2B5EF4-FFF2-40B4-BE49-F238E27FC236}">
                  <a16:creationId xmlns:a16="http://schemas.microsoft.com/office/drawing/2014/main" id="{8436467B-8914-422C-9469-05E8BDF3E38C}"/>
                </a:ext>
              </a:extLst>
            </p:cNvPr>
            <p:cNvSpPr>
              <a:spLocks/>
            </p:cNvSpPr>
            <p:nvPr/>
          </p:nvSpPr>
          <p:spPr bwMode="auto">
            <a:xfrm>
              <a:off x="-157335" y="-3089076"/>
              <a:ext cx="28575" cy="787400"/>
            </a:xfrm>
            <a:custGeom>
              <a:avLst/>
              <a:gdLst>
                <a:gd name="T0" fmla="*/ 6 w 6"/>
                <a:gd name="T1" fmla="*/ 158 h 162"/>
                <a:gd name="T2" fmla="*/ 6 w 6"/>
                <a:gd name="T3" fmla="*/ 4 h 162"/>
                <a:gd name="T4" fmla="*/ 2 w 6"/>
                <a:gd name="T5" fmla="*/ 0 h 162"/>
                <a:gd name="T6" fmla="*/ 0 w 6"/>
                <a:gd name="T7" fmla="*/ 0 h 162"/>
                <a:gd name="T8" fmla="*/ 0 w 6"/>
                <a:gd name="T9" fmla="*/ 162 h 162"/>
                <a:gd name="T10" fmla="*/ 2 w 6"/>
                <a:gd name="T11" fmla="*/ 162 h 162"/>
                <a:gd name="T12" fmla="*/ 6 w 6"/>
                <a:gd name="T13" fmla="*/ 158 h 162"/>
              </a:gdLst>
              <a:ahLst/>
              <a:cxnLst>
                <a:cxn ang="0">
                  <a:pos x="T0" y="T1"/>
                </a:cxn>
                <a:cxn ang="0">
                  <a:pos x="T2" y="T3"/>
                </a:cxn>
                <a:cxn ang="0">
                  <a:pos x="T4" y="T5"/>
                </a:cxn>
                <a:cxn ang="0">
                  <a:pos x="T6" y="T7"/>
                </a:cxn>
                <a:cxn ang="0">
                  <a:pos x="T8" y="T9"/>
                </a:cxn>
                <a:cxn ang="0">
                  <a:pos x="T10" y="T11"/>
                </a:cxn>
                <a:cxn ang="0">
                  <a:pos x="T12" y="T13"/>
                </a:cxn>
              </a:cxnLst>
              <a:rect l="0" t="0" r="r" b="b"/>
              <a:pathLst>
                <a:path w="6" h="162">
                  <a:moveTo>
                    <a:pt x="6" y="158"/>
                  </a:moveTo>
                  <a:cubicBezTo>
                    <a:pt x="6" y="4"/>
                    <a:pt x="6" y="4"/>
                    <a:pt x="6" y="4"/>
                  </a:cubicBezTo>
                  <a:cubicBezTo>
                    <a:pt x="6" y="2"/>
                    <a:pt x="4" y="0"/>
                    <a:pt x="2" y="0"/>
                  </a:cubicBezTo>
                  <a:cubicBezTo>
                    <a:pt x="0" y="0"/>
                    <a:pt x="0" y="0"/>
                    <a:pt x="0" y="0"/>
                  </a:cubicBezTo>
                  <a:cubicBezTo>
                    <a:pt x="0" y="162"/>
                    <a:pt x="0" y="162"/>
                    <a:pt x="0" y="162"/>
                  </a:cubicBezTo>
                  <a:cubicBezTo>
                    <a:pt x="2" y="162"/>
                    <a:pt x="2" y="162"/>
                    <a:pt x="2" y="162"/>
                  </a:cubicBezTo>
                  <a:cubicBezTo>
                    <a:pt x="4" y="162"/>
                    <a:pt x="6" y="160"/>
                    <a:pt x="6" y="158"/>
                  </a:cubicBezTo>
                  <a:close/>
                </a:path>
              </a:pathLst>
            </a:custGeom>
            <a:solidFill>
              <a:srgbClr val="DEDD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62" name="Freeform 29">
              <a:extLst>
                <a:ext uri="{FF2B5EF4-FFF2-40B4-BE49-F238E27FC236}">
                  <a16:creationId xmlns:a16="http://schemas.microsoft.com/office/drawing/2014/main" id="{9A17E4B3-7C71-4B00-9805-B46DE126EA05}"/>
                </a:ext>
              </a:extLst>
            </p:cNvPr>
            <p:cNvSpPr>
              <a:spLocks/>
            </p:cNvSpPr>
            <p:nvPr/>
          </p:nvSpPr>
          <p:spPr bwMode="auto">
            <a:xfrm>
              <a:off x="-157335" y="-3089076"/>
              <a:ext cx="9525" cy="787400"/>
            </a:xfrm>
            <a:custGeom>
              <a:avLst/>
              <a:gdLst>
                <a:gd name="T0" fmla="*/ 2 w 2"/>
                <a:gd name="T1" fmla="*/ 162 h 162"/>
                <a:gd name="T2" fmla="*/ 2 w 2"/>
                <a:gd name="T3" fmla="*/ 0 h 162"/>
                <a:gd name="T4" fmla="*/ 2 w 2"/>
                <a:gd name="T5" fmla="*/ 0 h 162"/>
                <a:gd name="T6" fmla="*/ 0 w 2"/>
                <a:gd name="T7" fmla="*/ 0 h 162"/>
                <a:gd name="T8" fmla="*/ 0 w 2"/>
                <a:gd name="T9" fmla="*/ 162 h 162"/>
                <a:gd name="T10" fmla="*/ 2 w 2"/>
                <a:gd name="T11" fmla="*/ 162 h 162"/>
                <a:gd name="T12" fmla="*/ 2 w 2"/>
                <a:gd name="T13" fmla="*/ 162 h 162"/>
              </a:gdLst>
              <a:ahLst/>
              <a:cxnLst>
                <a:cxn ang="0">
                  <a:pos x="T0" y="T1"/>
                </a:cxn>
                <a:cxn ang="0">
                  <a:pos x="T2" y="T3"/>
                </a:cxn>
                <a:cxn ang="0">
                  <a:pos x="T4" y="T5"/>
                </a:cxn>
                <a:cxn ang="0">
                  <a:pos x="T6" y="T7"/>
                </a:cxn>
                <a:cxn ang="0">
                  <a:pos x="T8" y="T9"/>
                </a:cxn>
                <a:cxn ang="0">
                  <a:pos x="T10" y="T11"/>
                </a:cxn>
                <a:cxn ang="0">
                  <a:pos x="T12" y="T13"/>
                </a:cxn>
              </a:cxnLst>
              <a:rect l="0" t="0" r="r" b="b"/>
              <a:pathLst>
                <a:path w="2" h="162">
                  <a:moveTo>
                    <a:pt x="2" y="162"/>
                  </a:moveTo>
                  <a:cubicBezTo>
                    <a:pt x="2" y="0"/>
                    <a:pt x="2" y="0"/>
                    <a:pt x="2" y="0"/>
                  </a:cubicBezTo>
                  <a:cubicBezTo>
                    <a:pt x="2" y="0"/>
                    <a:pt x="2" y="0"/>
                    <a:pt x="2" y="0"/>
                  </a:cubicBezTo>
                  <a:cubicBezTo>
                    <a:pt x="0" y="0"/>
                    <a:pt x="0" y="0"/>
                    <a:pt x="0" y="0"/>
                  </a:cubicBezTo>
                  <a:cubicBezTo>
                    <a:pt x="0" y="162"/>
                    <a:pt x="0" y="162"/>
                    <a:pt x="0" y="162"/>
                  </a:cubicBezTo>
                  <a:cubicBezTo>
                    <a:pt x="2" y="162"/>
                    <a:pt x="2" y="162"/>
                    <a:pt x="2" y="162"/>
                  </a:cubicBezTo>
                  <a:cubicBezTo>
                    <a:pt x="2" y="162"/>
                    <a:pt x="2" y="162"/>
                    <a:pt x="2" y="162"/>
                  </a:cubicBezTo>
                  <a:close/>
                </a:path>
              </a:pathLst>
            </a:custGeom>
            <a:solidFill>
              <a:srgbClr val="D3D2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63" name="Rectangle 30">
              <a:extLst>
                <a:ext uri="{FF2B5EF4-FFF2-40B4-BE49-F238E27FC236}">
                  <a16:creationId xmlns:a16="http://schemas.microsoft.com/office/drawing/2014/main" id="{9DE3C726-D714-4EDF-BBEA-00C3D77F2A40}"/>
                </a:ext>
              </a:extLst>
            </p:cNvPr>
            <p:cNvSpPr>
              <a:spLocks noChangeArrowheads="1"/>
            </p:cNvSpPr>
            <p:nvPr/>
          </p:nvSpPr>
          <p:spPr bwMode="auto">
            <a:xfrm>
              <a:off x="-225598" y="766961"/>
              <a:ext cx="68263" cy="63500"/>
            </a:xfrm>
            <a:prstGeom prst="rect">
              <a:avLst/>
            </a:prstGeom>
            <a:solidFill>
              <a:srgbClr val="E0DF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64" name="Rectangle 31">
              <a:extLst>
                <a:ext uri="{FF2B5EF4-FFF2-40B4-BE49-F238E27FC236}">
                  <a16:creationId xmlns:a16="http://schemas.microsoft.com/office/drawing/2014/main" id="{023670C0-B321-4C90-BC7A-44033C2B45F4}"/>
                </a:ext>
              </a:extLst>
            </p:cNvPr>
            <p:cNvSpPr>
              <a:spLocks noChangeArrowheads="1"/>
            </p:cNvSpPr>
            <p:nvPr/>
          </p:nvSpPr>
          <p:spPr bwMode="auto">
            <a:xfrm>
              <a:off x="-3514898" y="766961"/>
              <a:ext cx="68263" cy="63500"/>
            </a:xfrm>
            <a:prstGeom prst="rect">
              <a:avLst/>
            </a:prstGeom>
            <a:solidFill>
              <a:srgbClr val="E0DF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65" name="Rectangle 32">
              <a:extLst>
                <a:ext uri="{FF2B5EF4-FFF2-40B4-BE49-F238E27FC236}">
                  <a16:creationId xmlns:a16="http://schemas.microsoft.com/office/drawing/2014/main" id="{A65B4DFD-88E3-4D13-A159-448A498A2951}"/>
                </a:ext>
              </a:extLst>
            </p:cNvPr>
            <p:cNvSpPr>
              <a:spLocks noChangeArrowheads="1"/>
            </p:cNvSpPr>
            <p:nvPr/>
          </p:nvSpPr>
          <p:spPr bwMode="auto">
            <a:xfrm>
              <a:off x="-225598" y="-4125714"/>
              <a:ext cx="68263" cy="68263"/>
            </a:xfrm>
            <a:prstGeom prst="rect">
              <a:avLst/>
            </a:prstGeom>
            <a:solidFill>
              <a:srgbClr val="E0DF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66" name="Rectangle 33">
              <a:extLst>
                <a:ext uri="{FF2B5EF4-FFF2-40B4-BE49-F238E27FC236}">
                  <a16:creationId xmlns:a16="http://schemas.microsoft.com/office/drawing/2014/main" id="{7C791AB0-B986-476B-917D-99EF307D386E}"/>
                </a:ext>
              </a:extLst>
            </p:cNvPr>
            <p:cNvSpPr>
              <a:spLocks noChangeArrowheads="1"/>
            </p:cNvSpPr>
            <p:nvPr/>
          </p:nvSpPr>
          <p:spPr bwMode="auto">
            <a:xfrm>
              <a:off x="-3514898" y="-4125714"/>
              <a:ext cx="68263" cy="68263"/>
            </a:xfrm>
            <a:prstGeom prst="rect">
              <a:avLst/>
            </a:prstGeom>
            <a:solidFill>
              <a:srgbClr val="E0DF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a:p>
          </p:txBody>
        </p:sp>
      </p:grpSp>
      <p:sp>
        <p:nvSpPr>
          <p:cNvPr id="67" name="Freeform 7">
            <a:extLst>
              <a:ext uri="{FF2B5EF4-FFF2-40B4-BE49-F238E27FC236}">
                <a16:creationId xmlns:a16="http://schemas.microsoft.com/office/drawing/2014/main" id="{6EEBB929-53A7-42F8-8771-C778CAFAE0F4}"/>
              </a:ext>
            </a:extLst>
          </p:cNvPr>
          <p:cNvSpPr>
            <a:spLocks noGrp="1"/>
          </p:cNvSpPr>
          <p:nvPr>
            <p:ph type="pic" sz="quarter" idx="30"/>
          </p:nvPr>
        </p:nvSpPr>
        <p:spPr bwMode="auto">
          <a:xfrm>
            <a:off x="6966441" y="1063880"/>
            <a:ext cx="1605624" cy="3285253"/>
          </a:xfrm>
          <a:custGeom>
            <a:avLst/>
            <a:gdLst>
              <a:gd name="T0" fmla="*/ 562 w 624"/>
              <a:gd name="T1" fmla="*/ 0 h 1272"/>
              <a:gd name="T2" fmla="*/ 507 w 624"/>
              <a:gd name="T3" fmla="*/ 0 h 1272"/>
              <a:gd name="T4" fmla="*/ 477 w 624"/>
              <a:gd name="T5" fmla="*/ 20 h 1272"/>
              <a:gd name="T6" fmla="*/ 476 w 624"/>
              <a:gd name="T7" fmla="*/ 22 h 1272"/>
              <a:gd name="T8" fmla="*/ 447 w 624"/>
              <a:gd name="T9" fmla="*/ 42 h 1272"/>
              <a:gd name="T10" fmla="*/ 178 w 624"/>
              <a:gd name="T11" fmla="*/ 42 h 1272"/>
              <a:gd name="T12" fmla="*/ 148 w 624"/>
              <a:gd name="T13" fmla="*/ 22 h 1272"/>
              <a:gd name="T14" fmla="*/ 147 w 624"/>
              <a:gd name="T15" fmla="*/ 20 h 1272"/>
              <a:gd name="T16" fmla="*/ 118 w 624"/>
              <a:gd name="T17" fmla="*/ 0 h 1272"/>
              <a:gd name="T18" fmla="*/ 63 w 624"/>
              <a:gd name="T19" fmla="*/ 0 h 1272"/>
              <a:gd name="T20" fmla="*/ 17 w 624"/>
              <a:gd name="T21" fmla="*/ 20 h 1272"/>
              <a:gd name="T22" fmla="*/ 0 w 624"/>
              <a:gd name="T23" fmla="*/ 62 h 1272"/>
              <a:gd name="T24" fmla="*/ 0 w 624"/>
              <a:gd name="T25" fmla="*/ 1210 h 1272"/>
              <a:gd name="T26" fmla="*/ 18 w 624"/>
              <a:gd name="T27" fmla="*/ 1254 h 1272"/>
              <a:gd name="T28" fmla="*/ 62 w 624"/>
              <a:gd name="T29" fmla="*/ 1272 h 1272"/>
              <a:gd name="T30" fmla="*/ 562 w 624"/>
              <a:gd name="T31" fmla="*/ 1272 h 1272"/>
              <a:gd name="T32" fmla="*/ 624 w 624"/>
              <a:gd name="T33" fmla="*/ 1210 h 1272"/>
              <a:gd name="T34" fmla="*/ 624 w 624"/>
              <a:gd name="T35" fmla="*/ 62 h 1272"/>
              <a:gd name="T36" fmla="*/ 562 w 624"/>
              <a:gd name="T37" fmla="*/ 0 h 1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4" h="1272">
                <a:moveTo>
                  <a:pt x="562" y="0"/>
                </a:moveTo>
                <a:cubicBezTo>
                  <a:pt x="507" y="0"/>
                  <a:pt x="507" y="0"/>
                  <a:pt x="507" y="0"/>
                </a:cubicBezTo>
                <a:cubicBezTo>
                  <a:pt x="494" y="0"/>
                  <a:pt x="482" y="8"/>
                  <a:pt x="477" y="20"/>
                </a:cubicBezTo>
                <a:cubicBezTo>
                  <a:pt x="476" y="22"/>
                  <a:pt x="476" y="22"/>
                  <a:pt x="476" y="22"/>
                </a:cubicBezTo>
                <a:cubicBezTo>
                  <a:pt x="472" y="35"/>
                  <a:pt x="460" y="42"/>
                  <a:pt x="447" y="42"/>
                </a:cubicBezTo>
                <a:cubicBezTo>
                  <a:pt x="178" y="42"/>
                  <a:pt x="178" y="42"/>
                  <a:pt x="178" y="42"/>
                </a:cubicBezTo>
                <a:cubicBezTo>
                  <a:pt x="165" y="42"/>
                  <a:pt x="153" y="35"/>
                  <a:pt x="148" y="22"/>
                </a:cubicBezTo>
                <a:cubicBezTo>
                  <a:pt x="147" y="20"/>
                  <a:pt x="147" y="20"/>
                  <a:pt x="147" y="20"/>
                </a:cubicBezTo>
                <a:cubicBezTo>
                  <a:pt x="142" y="8"/>
                  <a:pt x="131" y="0"/>
                  <a:pt x="118" y="0"/>
                </a:cubicBezTo>
                <a:cubicBezTo>
                  <a:pt x="63" y="0"/>
                  <a:pt x="63" y="0"/>
                  <a:pt x="63" y="0"/>
                </a:cubicBezTo>
                <a:cubicBezTo>
                  <a:pt x="45" y="0"/>
                  <a:pt x="28" y="7"/>
                  <a:pt x="17" y="20"/>
                </a:cubicBezTo>
                <a:cubicBezTo>
                  <a:pt x="6" y="31"/>
                  <a:pt x="0" y="46"/>
                  <a:pt x="0" y="62"/>
                </a:cubicBezTo>
                <a:cubicBezTo>
                  <a:pt x="0" y="1210"/>
                  <a:pt x="0" y="1210"/>
                  <a:pt x="0" y="1210"/>
                </a:cubicBezTo>
                <a:cubicBezTo>
                  <a:pt x="0" y="1227"/>
                  <a:pt x="7" y="1243"/>
                  <a:pt x="18" y="1254"/>
                </a:cubicBezTo>
                <a:cubicBezTo>
                  <a:pt x="30" y="1266"/>
                  <a:pt x="46" y="1272"/>
                  <a:pt x="62" y="1272"/>
                </a:cubicBezTo>
                <a:cubicBezTo>
                  <a:pt x="562" y="1272"/>
                  <a:pt x="562" y="1272"/>
                  <a:pt x="562" y="1272"/>
                </a:cubicBezTo>
                <a:cubicBezTo>
                  <a:pt x="597" y="1272"/>
                  <a:pt x="624" y="1245"/>
                  <a:pt x="624" y="1210"/>
                </a:cubicBezTo>
                <a:cubicBezTo>
                  <a:pt x="624" y="62"/>
                  <a:pt x="624" y="62"/>
                  <a:pt x="624" y="62"/>
                </a:cubicBezTo>
                <a:cubicBezTo>
                  <a:pt x="624" y="28"/>
                  <a:pt x="597" y="0"/>
                  <a:pt x="562" y="0"/>
                </a:cubicBezTo>
                <a:close/>
              </a:path>
            </a:pathLst>
          </a:cu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a:defRPr lang="ru-RU" sz="300">
                <a:solidFill>
                  <a:schemeClr val="lt1"/>
                </a:solidFill>
              </a:defRPr>
            </a:lvl1pPr>
          </a:lstStyle>
          <a:p>
            <a:pPr lvl="0" algn="ctr"/>
            <a:endParaRPr lang="ru-RU"/>
          </a:p>
        </p:txBody>
      </p:sp>
      <p:sp>
        <p:nvSpPr>
          <p:cNvPr id="68" name="Freeform 7">
            <a:extLst>
              <a:ext uri="{FF2B5EF4-FFF2-40B4-BE49-F238E27FC236}">
                <a16:creationId xmlns:a16="http://schemas.microsoft.com/office/drawing/2014/main" id="{DC4C5B07-50E3-41D7-AE59-14BCDD6EF0BD}"/>
              </a:ext>
            </a:extLst>
          </p:cNvPr>
          <p:cNvSpPr>
            <a:spLocks noGrp="1"/>
          </p:cNvSpPr>
          <p:nvPr>
            <p:ph type="pic" sz="quarter" idx="31"/>
          </p:nvPr>
        </p:nvSpPr>
        <p:spPr bwMode="auto">
          <a:xfrm>
            <a:off x="3726218" y="1063654"/>
            <a:ext cx="1605624" cy="3285253"/>
          </a:xfrm>
          <a:custGeom>
            <a:avLst/>
            <a:gdLst>
              <a:gd name="T0" fmla="*/ 562 w 624"/>
              <a:gd name="T1" fmla="*/ 0 h 1272"/>
              <a:gd name="T2" fmla="*/ 507 w 624"/>
              <a:gd name="T3" fmla="*/ 0 h 1272"/>
              <a:gd name="T4" fmla="*/ 477 w 624"/>
              <a:gd name="T5" fmla="*/ 20 h 1272"/>
              <a:gd name="T6" fmla="*/ 476 w 624"/>
              <a:gd name="T7" fmla="*/ 22 h 1272"/>
              <a:gd name="T8" fmla="*/ 447 w 624"/>
              <a:gd name="T9" fmla="*/ 42 h 1272"/>
              <a:gd name="T10" fmla="*/ 178 w 624"/>
              <a:gd name="T11" fmla="*/ 42 h 1272"/>
              <a:gd name="T12" fmla="*/ 148 w 624"/>
              <a:gd name="T13" fmla="*/ 22 h 1272"/>
              <a:gd name="T14" fmla="*/ 147 w 624"/>
              <a:gd name="T15" fmla="*/ 20 h 1272"/>
              <a:gd name="T16" fmla="*/ 118 w 624"/>
              <a:gd name="T17" fmla="*/ 0 h 1272"/>
              <a:gd name="T18" fmla="*/ 63 w 624"/>
              <a:gd name="T19" fmla="*/ 0 h 1272"/>
              <a:gd name="T20" fmla="*/ 17 w 624"/>
              <a:gd name="T21" fmla="*/ 20 h 1272"/>
              <a:gd name="T22" fmla="*/ 0 w 624"/>
              <a:gd name="T23" fmla="*/ 62 h 1272"/>
              <a:gd name="T24" fmla="*/ 0 w 624"/>
              <a:gd name="T25" fmla="*/ 1210 h 1272"/>
              <a:gd name="T26" fmla="*/ 18 w 624"/>
              <a:gd name="T27" fmla="*/ 1254 h 1272"/>
              <a:gd name="T28" fmla="*/ 62 w 624"/>
              <a:gd name="T29" fmla="*/ 1272 h 1272"/>
              <a:gd name="T30" fmla="*/ 562 w 624"/>
              <a:gd name="T31" fmla="*/ 1272 h 1272"/>
              <a:gd name="T32" fmla="*/ 624 w 624"/>
              <a:gd name="T33" fmla="*/ 1210 h 1272"/>
              <a:gd name="T34" fmla="*/ 624 w 624"/>
              <a:gd name="T35" fmla="*/ 62 h 1272"/>
              <a:gd name="T36" fmla="*/ 562 w 624"/>
              <a:gd name="T37" fmla="*/ 0 h 1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4" h="1272">
                <a:moveTo>
                  <a:pt x="562" y="0"/>
                </a:moveTo>
                <a:cubicBezTo>
                  <a:pt x="507" y="0"/>
                  <a:pt x="507" y="0"/>
                  <a:pt x="507" y="0"/>
                </a:cubicBezTo>
                <a:cubicBezTo>
                  <a:pt x="494" y="0"/>
                  <a:pt x="482" y="8"/>
                  <a:pt x="477" y="20"/>
                </a:cubicBezTo>
                <a:cubicBezTo>
                  <a:pt x="476" y="22"/>
                  <a:pt x="476" y="22"/>
                  <a:pt x="476" y="22"/>
                </a:cubicBezTo>
                <a:cubicBezTo>
                  <a:pt x="472" y="35"/>
                  <a:pt x="460" y="42"/>
                  <a:pt x="447" y="42"/>
                </a:cubicBezTo>
                <a:cubicBezTo>
                  <a:pt x="178" y="42"/>
                  <a:pt x="178" y="42"/>
                  <a:pt x="178" y="42"/>
                </a:cubicBezTo>
                <a:cubicBezTo>
                  <a:pt x="165" y="42"/>
                  <a:pt x="153" y="35"/>
                  <a:pt x="148" y="22"/>
                </a:cubicBezTo>
                <a:cubicBezTo>
                  <a:pt x="147" y="20"/>
                  <a:pt x="147" y="20"/>
                  <a:pt x="147" y="20"/>
                </a:cubicBezTo>
                <a:cubicBezTo>
                  <a:pt x="142" y="8"/>
                  <a:pt x="131" y="0"/>
                  <a:pt x="118" y="0"/>
                </a:cubicBezTo>
                <a:cubicBezTo>
                  <a:pt x="63" y="0"/>
                  <a:pt x="63" y="0"/>
                  <a:pt x="63" y="0"/>
                </a:cubicBezTo>
                <a:cubicBezTo>
                  <a:pt x="45" y="0"/>
                  <a:pt x="28" y="7"/>
                  <a:pt x="17" y="20"/>
                </a:cubicBezTo>
                <a:cubicBezTo>
                  <a:pt x="6" y="31"/>
                  <a:pt x="0" y="46"/>
                  <a:pt x="0" y="62"/>
                </a:cubicBezTo>
                <a:cubicBezTo>
                  <a:pt x="0" y="1210"/>
                  <a:pt x="0" y="1210"/>
                  <a:pt x="0" y="1210"/>
                </a:cubicBezTo>
                <a:cubicBezTo>
                  <a:pt x="0" y="1227"/>
                  <a:pt x="7" y="1243"/>
                  <a:pt x="18" y="1254"/>
                </a:cubicBezTo>
                <a:cubicBezTo>
                  <a:pt x="30" y="1266"/>
                  <a:pt x="46" y="1272"/>
                  <a:pt x="62" y="1272"/>
                </a:cubicBezTo>
                <a:cubicBezTo>
                  <a:pt x="562" y="1272"/>
                  <a:pt x="562" y="1272"/>
                  <a:pt x="562" y="1272"/>
                </a:cubicBezTo>
                <a:cubicBezTo>
                  <a:pt x="597" y="1272"/>
                  <a:pt x="624" y="1245"/>
                  <a:pt x="624" y="1210"/>
                </a:cubicBezTo>
                <a:cubicBezTo>
                  <a:pt x="624" y="62"/>
                  <a:pt x="624" y="62"/>
                  <a:pt x="624" y="62"/>
                </a:cubicBezTo>
                <a:cubicBezTo>
                  <a:pt x="624" y="28"/>
                  <a:pt x="597" y="0"/>
                  <a:pt x="562" y="0"/>
                </a:cubicBezTo>
                <a:close/>
              </a:path>
            </a:pathLst>
          </a:cu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a:defRPr lang="ru-RU" sz="300">
                <a:solidFill>
                  <a:schemeClr val="lt1"/>
                </a:solidFill>
              </a:defRPr>
            </a:lvl1pPr>
          </a:lstStyle>
          <a:p>
            <a:pPr lvl="0" algn="ctr"/>
            <a:endParaRPr lang="ru-RU"/>
          </a:p>
        </p:txBody>
      </p:sp>
      <p:grpSp>
        <p:nvGrpSpPr>
          <p:cNvPr id="69" name="Группа 184">
            <a:extLst>
              <a:ext uri="{FF2B5EF4-FFF2-40B4-BE49-F238E27FC236}">
                <a16:creationId xmlns:a16="http://schemas.microsoft.com/office/drawing/2014/main" id="{A73DAD4A-6F7E-42DB-992C-0E7C6EF4B200}"/>
              </a:ext>
            </a:extLst>
          </p:cNvPr>
          <p:cNvGrpSpPr/>
          <p:nvPr userDrawn="1"/>
        </p:nvGrpSpPr>
        <p:grpSpPr>
          <a:xfrm>
            <a:off x="5015699" y="465760"/>
            <a:ext cx="2287308" cy="4359594"/>
            <a:chOff x="-3543474" y="-4875029"/>
            <a:chExt cx="3414714" cy="6508770"/>
          </a:xfrm>
          <a:effectLst/>
        </p:grpSpPr>
        <p:sp>
          <p:nvSpPr>
            <p:cNvPr id="70" name="Freeform 5">
              <a:extLst>
                <a:ext uri="{FF2B5EF4-FFF2-40B4-BE49-F238E27FC236}">
                  <a16:creationId xmlns:a16="http://schemas.microsoft.com/office/drawing/2014/main" id="{7F870284-FBEB-4E85-8BDF-759246ED05B2}"/>
                </a:ext>
              </a:extLst>
            </p:cNvPr>
            <p:cNvSpPr>
              <a:spLocks/>
            </p:cNvSpPr>
            <p:nvPr/>
          </p:nvSpPr>
          <p:spPr bwMode="auto">
            <a:xfrm>
              <a:off x="-3514899" y="-4875029"/>
              <a:ext cx="3357564" cy="6508770"/>
            </a:xfrm>
            <a:custGeom>
              <a:avLst/>
              <a:gdLst>
                <a:gd name="T0" fmla="*/ 595 w 690"/>
                <a:gd name="T1" fmla="*/ 1338 h 1338"/>
                <a:gd name="T2" fmla="*/ 95 w 690"/>
                <a:gd name="T3" fmla="*/ 1338 h 1338"/>
                <a:gd name="T4" fmla="*/ 0 w 690"/>
                <a:gd name="T5" fmla="*/ 1243 h 1338"/>
                <a:gd name="T6" fmla="*/ 0 w 690"/>
                <a:gd name="T7" fmla="*/ 95 h 1338"/>
                <a:gd name="T8" fmla="*/ 95 w 690"/>
                <a:gd name="T9" fmla="*/ 0 h 1338"/>
                <a:gd name="T10" fmla="*/ 595 w 690"/>
                <a:gd name="T11" fmla="*/ 0 h 1338"/>
                <a:gd name="T12" fmla="*/ 690 w 690"/>
                <a:gd name="T13" fmla="*/ 95 h 1338"/>
                <a:gd name="T14" fmla="*/ 690 w 690"/>
                <a:gd name="T15" fmla="*/ 1243 h 1338"/>
                <a:gd name="T16" fmla="*/ 595 w 690"/>
                <a:gd name="T17" fmla="*/ 1338 h 1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0" h="1338">
                  <a:moveTo>
                    <a:pt x="595" y="1338"/>
                  </a:moveTo>
                  <a:cubicBezTo>
                    <a:pt x="95" y="1338"/>
                    <a:pt x="95" y="1338"/>
                    <a:pt x="95" y="1338"/>
                  </a:cubicBezTo>
                  <a:cubicBezTo>
                    <a:pt x="43" y="1338"/>
                    <a:pt x="0" y="1296"/>
                    <a:pt x="0" y="1243"/>
                  </a:cubicBezTo>
                  <a:cubicBezTo>
                    <a:pt x="0" y="95"/>
                    <a:pt x="0" y="95"/>
                    <a:pt x="0" y="95"/>
                  </a:cubicBezTo>
                  <a:cubicBezTo>
                    <a:pt x="0" y="42"/>
                    <a:pt x="43" y="0"/>
                    <a:pt x="95" y="0"/>
                  </a:cubicBezTo>
                  <a:cubicBezTo>
                    <a:pt x="595" y="0"/>
                    <a:pt x="595" y="0"/>
                    <a:pt x="595" y="0"/>
                  </a:cubicBezTo>
                  <a:cubicBezTo>
                    <a:pt x="648" y="0"/>
                    <a:pt x="690" y="42"/>
                    <a:pt x="690" y="95"/>
                  </a:cubicBezTo>
                  <a:cubicBezTo>
                    <a:pt x="690" y="1243"/>
                    <a:pt x="690" y="1243"/>
                    <a:pt x="690" y="1243"/>
                  </a:cubicBezTo>
                  <a:cubicBezTo>
                    <a:pt x="690" y="1296"/>
                    <a:pt x="648" y="1338"/>
                    <a:pt x="595" y="1338"/>
                  </a:cubicBez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71" name="Freeform 6">
              <a:extLst>
                <a:ext uri="{FF2B5EF4-FFF2-40B4-BE49-F238E27FC236}">
                  <a16:creationId xmlns:a16="http://schemas.microsoft.com/office/drawing/2014/main" id="{BCB16AD3-7571-4CC0-94BE-8326A52A9142}"/>
                </a:ext>
              </a:extLst>
            </p:cNvPr>
            <p:cNvSpPr>
              <a:spLocks noEditPoints="1"/>
            </p:cNvSpPr>
            <p:nvPr/>
          </p:nvSpPr>
          <p:spPr bwMode="auto">
            <a:xfrm>
              <a:off x="-3456161" y="-4816291"/>
              <a:ext cx="3240089" cy="6391295"/>
            </a:xfrm>
            <a:custGeom>
              <a:avLst/>
              <a:gdLst>
                <a:gd name="T0" fmla="*/ 583 w 666"/>
                <a:gd name="T1" fmla="*/ 1314 h 1314"/>
                <a:gd name="T2" fmla="*/ 83 w 666"/>
                <a:gd name="T3" fmla="*/ 1314 h 1314"/>
                <a:gd name="T4" fmla="*/ 0 w 666"/>
                <a:gd name="T5" fmla="*/ 1231 h 1314"/>
                <a:gd name="T6" fmla="*/ 0 w 666"/>
                <a:gd name="T7" fmla="*/ 83 h 1314"/>
                <a:gd name="T8" fmla="*/ 83 w 666"/>
                <a:gd name="T9" fmla="*/ 0 h 1314"/>
                <a:gd name="T10" fmla="*/ 583 w 666"/>
                <a:gd name="T11" fmla="*/ 0 h 1314"/>
                <a:gd name="T12" fmla="*/ 666 w 666"/>
                <a:gd name="T13" fmla="*/ 83 h 1314"/>
                <a:gd name="T14" fmla="*/ 666 w 666"/>
                <a:gd name="T15" fmla="*/ 1231 h 1314"/>
                <a:gd name="T16" fmla="*/ 583 w 666"/>
                <a:gd name="T17" fmla="*/ 1314 h 1314"/>
                <a:gd name="T18" fmla="*/ 83 w 666"/>
                <a:gd name="T19" fmla="*/ 2 h 1314"/>
                <a:gd name="T20" fmla="*/ 2 w 666"/>
                <a:gd name="T21" fmla="*/ 83 h 1314"/>
                <a:gd name="T22" fmla="*/ 2 w 666"/>
                <a:gd name="T23" fmla="*/ 1231 h 1314"/>
                <a:gd name="T24" fmla="*/ 83 w 666"/>
                <a:gd name="T25" fmla="*/ 1312 h 1314"/>
                <a:gd name="T26" fmla="*/ 583 w 666"/>
                <a:gd name="T27" fmla="*/ 1312 h 1314"/>
                <a:gd name="T28" fmla="*/ 664 w 666"/>
                <a:gd name="T29" fmla="*/ 1231 h 1314"/>
                <a:gd name="T30" fmla="*/ 664 w 666"/>
                <a:gd name="T31" fmla="*/ 83 h 1314"/>
                <a:gd name="T32" fmla="*/ 583 w 666"/>
                <a:gd name="T33" fmla="*/ 2 h 1314"/>
                <a:gd name="T34" fmla="*/ 83 w 666"/>
                <a:gd name="T35" fmla="*/ 2 h 1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66" h="1314">
                  <a:moveTo>
                    <a:pt x="583" y="1314"/>
                  </a:moveTo>
                  <a:cubicBezTo>
                    <a:pt x="83" y="1314"/>
                    <a:pt x="83" y="1314"/>
                    <a:pt x="83" y="1314"/>
                  </a:cubicBezTo>
                  <a:cubicBezTo>
                    <a:pt x="37" y="1314"/>
                    <a:pt x="0" y="1277"/>
                    <a:pt x="0" y="1231"/>
                  </a:cubicBezTo>
                  <a:cubicBezTo>
                    <a:pt x="0" y="83"/>
                    <a:pt x="0" y="83"/>
                    <a:pt x="0" y="83"/>
                  </a:cubicBezTo>
                  <a:cubicBezTo>
                    <a:pt x="0" y="37"/>
                    <a:pt x="37" y="0"/>
                    <a:pt x="83" y="0"/>
                  </a:cubicBezTo>
                  <a:cubicBezTo>
                    <a:pt x="583" y="0"/>
                    <a:pt x="583" y="0"/>
                    <a:pt x="583" y="0"/>
                  </a:cubicBezTo>
                  <a:cubicBezTo>
                    <a:pt x="629" y="0"/>
                    <a:pt x="666" y="37"/>
                    <a:pt x="666" y="83"/>
                  </a:cubicBezTo>
                  <a:cubicBezTo>
                    <a:pt x="666" y="1231"/>
                    <a:pt x="666" y="1231"/>
                    <a:pt x="666" y="1231"/>
                  </a:cubicBezTo>
                  <a:cubicBezTo>
                    <a:pt x="666" y="1277"/>
                    <a:pt x="629" y="1314"/>
                    <a:pt x="583" y="1314"/>
                  </a:cubicBezTo>
                  <a:close/>
                  <a:moveTo>
                    <a:pt x="83" y="2"/>
                  </a:moveTo>
                  <a:cubicBezTo>
                    <a:pt x="38" y="2"/>
                    <a:pt x="2" y="38"/>
                    <a:pt x="2" y="83"/>
                  </a:cubicBezTo>
                  <a:cubicBezTo>
                    <a:pt x="2" y="1231"/>
                    <a:pt x="2" y="1231"/>
                    <a:pt x="2" y="1231"/>
                  </a:cubicBezTo>
                  <a:cubicBezTo>
                    <a:pt x="2" y="1276"/>
                    <a:pt x="38" y="1312"/>
                    <a:pt x="83" y="1312"/>
                  </a:cubicBezTo>
                  <a:cubicBezTo>
                    <a:pt x="583" y="1312"/>
                    <a:pt x="583" y="1312"/>
                    <a:pt x="583" y="1312"/>
                  </a:cubicBezTo>
                  <a:cubicBezTo>
                    <a:pt x="628" y="1312"/>
                    <a:pt x="664" y="1276"/>
                    <a:pt x="664" y="1231"/>
                  </a:cubicBezTo>
                  <a:cubicBezTo>
                    <a:pt x="664" y="83"/>
                    <a:pt x="664" y="83"/>
                    <a:pt x="664" y="83"/>
                  </a:cubicBezTo>
                  <a:cubicBezTo>
                    <a:pt x="664" y="38"/>
                    <a:pt x="628" y="2"/>
                    <a:pt x="583" y="2"/>
                  </a:cubicBezTo>
                  <a:lnTo>
                    <a:pt x="83" y="2"/>
                  </a:lnTo>
                  <a:close/>
                </a:path>
              </a:pathLst>
            </a:custGeom>
            <a:solidFill>
              <a:srgbClr val="E0DF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72" name="Freeform 8">
              <a:extLst>
                <a:ext uri="{FF2B5EF4-FFF2-40B4-BE49-F238E27FC236}">
                  <a16:creationId xmlns:a16="http://schemas.microsoft.com/office/drawing/2014/main" id="{F4D84CCC-C72C-4217-B1D7-DAA9C06100F4}"/>
                </a:ext>
              </a:extLst>
            </p:cNvPr>
            <p:cNvSpPr>
              <a:spLocks/>
            </p:cNvSpPr>
            <p:nvPr/>
          </p:nvSpPr>
          <p:spPr bwMode="auto">
            <a:xfrm>
              <a:off x="-2030586" y="-4679765"/>
              <a:ext cx="393700" cy="73025"/>
            </a:xfrm>
            <a:custGeom>
              <a:avLst/>
              <a:gdLst>
                <a:gd name="T0" fmla="*/ 74 w 81"/>
                <a:gd name="T1" fmla="*/ 0 h 15"/>
                <a:gd name="T2" fmla="*/ 7 w 81"/>
                <a:gd name="T3" fmla="*/ 0 h 15"/>
                <a:gd name="T4" fmla="*/ 0 w 81"/>
                <a:gd name="T5" fmla="*/ 7 h 15"/>
                <a:gd name="T6" fmla="*/ 7 w 81"/>
                <a:gd name="T7" fmla="*/ 15 h 15"/>
                <a:gd name="T8" fmla="*/ 74 w 81"/>
                <a:gd name="T9" fmla="*/ 15 h 15"/>
                <a:gd name="T10" fmla="*/ 81 w 81"/>
                <a:gd name="T11" fmla="*/ 7 h 15"/>
                <a:gd name="T12" fmla="*/ 74 w 81"/>
                <a:gd name="T13" fmla="*/ 0 h 15"/>
              </a:gdLst>
              <a:ahLst/>
              <a:cxnLst>
                <a:cxn ang="0">
                  <a:pos x="T0" y="T1"/>
                </a:cxn>
                <a:cxn ang="0">
                  <a:pos x="T2" y="T3"/>
                </a:cxn>
                <a:cxn ang="0">
                  <a:pos x="T4" y="T5"/>
                </a:cxn>
                <a:cxn ang="0">
                  <a:pos x="T6" y="T7"/>
                </a:cxn>
                <a:cxn ang="0">
                  <a:pos x="T8" y="T9"/>
                </a:cxn>
                <a:cxn ang="0">
                  <a:pos x="T10" y="T11"/>
                </a:cxn>
                <a:cxn ang="0">
                  <a:pos x="T12" y="T13"/>
                </a:cxn>
              </a:cxnLst>
              <a:rect l="0" t="0" r="r" b="b"/>
              <a:pathLst>
                <a:path w="81" h="15">
                  <a:moveTo>
                    <a:pt x="74" y="0"/>
                  </a:moveTo>
                  <a:cubicBezTo>
                    <a:pt x="7" y="0"/>
                    <a:pt x="7" y="0"/>
                    <a:pt x="7" y="0"/>
                  </a:cubicBezTo>
                  <a:cubicBezTo>
                    <a:pt x="3" y="0"/>
                    <a:pt x="0" y="3"/>
                    <a:pt x="0" y="7"/>
                  </a:cubicBezTo>
                  <a:cubicBezTo>
                    <a:pt x="0" y="11"/>
                    <a:pt x="3" y="15"/>
                    <a:pt x="7" y="15"/>
                  </a:cubicBezTo>
                  <a:cubicBezTo>
                    <a:pt x="74" y="15"/>
                    <a:pt x="74" y="15"/>
                    <a:pt x="74" y="15"/>
                  </a:cubicBezTo>
                  <a:cubicBezTo>
                    <a:pt x="78" y="15"/>
                    <a:pt x="81" y="11"/>
                    <a:pt x="81" y="7"/>
                  </a:cubicBezTo>
                  <a:cubicBezTo>
                    <a:pt x="81" y="3"/>
                    <a:pt x="78" y="0"/>
                    <a:pt x="74" y="0"/>
                  </a:cubicBezTo>
                  <a:close/>
                </a:path>
              </a:pathLst>
            </a:cu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73" name="Freeform 9">
              <a:extLst>
                <a:ext uri="{FF2B5EF4-FFF2-40B4-BE49-F238E27FC236}">
                  <a16:creationId xmlns:a16="http://schemas.microsoft.com/office/drawing/2014/main" id="{80BD5B8C-C2E5-4184-BC35-E8AF2262EDD8}"/>
                </a:ext>
              </a:extLst>
            </p:cNvPr>
            <p:cNvSpPr>
              <a:spLocks/>
            </p:cNvSpPr>
            <p:nvPr/>
          </p:nvSpPr>
          <p:spPr bwMode="auto">
            <a:xfrm>
              <a:off x="-3543474" y="-3463737"/>
              <a:ext cx="28575" cy="388939"/>
            </a:xfrm>
            <a:custGeom>
              <a:avLst/>
              <a:gdLst>
                <a:gd name="T0" fmla="*/ 0 w 6"/>
                <a:gd name="T1" fmla="*/ 4 h 80"/>
                <a:gd name="T2" fmla="*/ 0 w 6"/>
                <a:gd name="T3" fmla="*/ 76 h 80"/>
                <a:gd name="T4" fmla="*/ 5 w 6"/>
                <a:gd name="T5" fmla="*/ 80 h 80"/>
                <a:gd name="T6" fmla="*/ 6 w 6"/>
                <a:gd name="T7" fmla="*/ 80 h 80"/>
                <a:gd name="T8" fmla="*/ 6 w 6"/>
                <a:gd name="T9" fmla="*/ 0 h 80"/>
                <a:gd name="T10" fmla="*/ 5 w 6"/>
                <a:gd name="T11" fmla="*/ 0 h 80"/>
                <a:gd name="T12" fmla="*/ 0 w 6"/>
                <a:gd name="T13" fmla="*/ 4 h 80"/>
              </a:gdLst>
              <a:ahLst/>
              <a:cxnLst>
                <a:cxn ang="0">
                  <a:pos x="T0" y="T1"/>
                </a:cxn>
                <a:cxn ang="0">
                  <a:pos x="T2" y="T3"/>
                </a:cxn>
                <a:cxn ang="0">
                  <a:pos x="T4" y="T5"/>
                </a:cxn>
                <a:cxn ang="0">
                  <a:pos x="T6" y="T7"/>
                </a:cxn>
                <a:cxn ang="0">
                  <a:pos x="T8" y="T9"/>
                </a:cxn>
                <a:cxn ang="0">
                  <a:pos x="T10" y="T11"/>
                </a:cxn>
                <a:cxn ang="0">
                  <a:pos x="T12" y="T13"/>
                </a:cxn>
              </a:cxnLst>
              <a:rect l="0" t="0" r="r" b="b"/>
              <a:pathLst>
                <a:path w="6" h="80">
                  <a:moveTo>
                    <a:pt x="0" y="4"/>
                  </a:moveTo>
                  <a:cubicBezTo>
                    <a:pt x="0" y="76"/>
                    <a:pt x="0" y="76"/>
                    <a:pt x="0" y="76"/>
                  </a:cubicBezTo>
                  <a:cubicBezTo>
                    <a:pt x="0" y="78"/>
                    <a:pt x="2" y="80"/>
                    <a:pt x="5" y="80"/>
                  </a:cubicBezTo>
                  <a:cubicBezTo>
                    <a:pt x="6" y="80"/>
                    <a:pt x="6" y="80"/>
                    <a:pt x="6" y="80"/>
                  </a:cubicBezTo>
                  <a:cubicBezTo>
                    <a:pt x="6" y="0"/>
                    <a:pt x="6" y="0"/>
                    <a:pt x="6" y="0"/>
                  </a:cubicBezTo>
                  <a:cubicBezTo>
                    <a:pt x="5" y="0"/>
                    <a:pt x="5" y="0"/>
                    <a:pt x="5" y="0"/>
                  </a:cubicBezTo>
                  <a:cubicBezTo>
                    <a:pt x="2" y="0"/>
                    <a:pt x="0" y="2"/>
                    <a:pt x="0" y="4"/>
                  </a:cubicBezTo>
                  <a:close/>
                </a:path>
              </a:pathLst>
            </a:custGeom>
            <a:solidFill>
              <a:srgbClr val="DEDD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74" name="Freeform 10">
              <a:extLst>
                <a:ext uri="{FF2B5EF4-FFF2-40B4-BE49-F238E27FC236}">
                  <a16:creationId xmlns:a16="http://schemas.microsoft.com/office/drawing/2014/main" id="{6B809883-9CA8-471C-A49B-40B177699428}"/>
                </a:ext>
              </a:extLst>
            </p:cNvPr>
            <p:cNvSpPr>
              <a:spLocks/>
            </p:cNvSpPr>
            <p:nvPr/>
          </p:nvSpPr>
          <p:spPr bwMode="auto">
            <a:xfrm>
              <a:off x="-3543474" y="-3916176"/>
              <a:ext cx="28575" cy="209551"/>
            </a:xfrm>
            <a:custGeom>
              <a:avLst/>
              <a:gdLst>
                <a:gd name="T0" fmla="*/ 5 w 6"/>
                <a:gd name="T1" fmla="*/ 0 h 43"/>
                <a:gd name="T2" fmla="*/ 0 w 6"/>
                <a:gd name="T3" fmla="*/ 4 h 43"/>
                <a:gd name="T4" fmla="*/ 0 w 6"/>
                <a:gd name="T5" fmla="*/ 39 h 43"/>
                <a:gd name="T6" fmla="*/ 5 w 6"/>
                <a:gd name="T7" fmla="*/ 43 h 43"/>
                <a:gd name="T8" fmla="*/ 6 w 6"/>
                <a:gd name="T9" fmla="*/ 43 h 43"/>
                <a:gd name="T10" fmla="*/ 6 w 6"/>
                <a:gd name="T11" fmla="*/ 0 h 43"/>
                <a:gd name="T12" fmla="*/ 5 w 6"/>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6" h="43">
                  <a:moveTo>
                    <a:pt x="5" y="0"/>
                  </a:moveTo>
                  <a:cubicBezTo>
                    <a:pt x="2" y="0"/>
                    <a:pt x="0" y="2"/>
                    <a:pt x="0" y="4"/>
                  </a:cubicBezTo>
                  <a:cubicBezTo>
                    <a:pt x="0" y="39"/>
                    <a:pt x="0" y="39"/>
                    <a:pt x="0" y="39"/>
                  </a:cubicBezTo>
                  <a:cubicBezTo>
                    <a:pt x="0" y="42"/>
                    <a:pt x="2" y="43"/>
                    <a:pt x="5" y="43"/>
                  </a:cubicBezTo>
                  <a:cubicBezTo>
                    <a:pt x="6" y="43"/>
                    <a:pt x="6" y="43"/>
                    <a:pt x="6" y="43"/>
                  </a:cubicBezTo>
                  <a:cubicBezTo>
                    <a:pt x="6" y="0"/>
                    <a:pt x="6" y="0"/>
                    <a:pt x="6" y="0"/>
                  </a:cubicBezTo>
                  <a:lnTo>
                    <a:pt x="5" y="0"/>
                  </a:lnTo>
                  <a:close/>
                </a:path>
              </a:pathLst>
            </a:custGeom>
            <a:solidFill>
              <a:srgbClr val="DEDD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75" name="Freeform 11">
              <a:extLst>
                <a:ext uri="{FF2B5EF4-FFF2-40B4-BE49-F238E27FC236}">
                  <a16:creationId xmlns:a16="http://schemas.microsoft.com/office/drawing/2014/main" id="{B04F2FC6-4CE3-44F4-9E51-B4B7EF9576F8}"/>
                </a:ext>
              </a:extLst>
            </p:cNvPr>
            <p:cNvSpPr>
              <a:spLocks/>
            </p:cNvSpPr>
            <p:nvPr/>
          </p:nvSpPr>
          <p:spPr bwMode="auto">
            <a:xfrm>
              <a:off x="-3543474" y="-2943035"/>
              <a:ext cx="28575" cy="388939"/>
            </a:xfrm>
            <a:custGeom>
              <a:avLst/>
              <a:gdLst>
                <a:gd name="T0" fmla="*/ 0 w 6"/>
                <a:gd name="T1" fmla="*/ 4 h 80"/>
                <a:gd name="T2" fmla="*/ 0 w 6"/>
                <a:gd name="T3" fmla="*/ 76 h 80"/>
                <a:gd name="T4" fmla="*/ 5 w 6"/>
                <a:gd name="T5" fmla="*/ 80 h 80"/>
                <a:gd name="T6" fmla="*/ 6 w 6"/>
                <a:gd name="T7" fmla="*/ 80 h 80"/>
                <a:gd name="T8" fmla="*/ 6 w 6"/>
                <a:gd name="T9" fmla="*/ 0 h 80"/>
                <a:gd name="T10" fmla="*/ 5 w 6"/>
                <a:gd name="T11" fmla="*/ 0 h 80"/>
                <a:gd name="T12" fmla="*/ 0 w 6"/>
                <a:gd name="T13" fmla="*/ 4 h 80"/>
              </a:gdLst>
              <a:ahLst/>
              <a:cxnLst>
                <a:cxn ang="0">
                  <a:pos x="T0" y="T1"/>
                </a:cxn>
                <a:cxn ang="0">
                  <a:pos x="T2" y="T3"/>
                </a:cxn>
                <a:cxn ang="0">
                  <a:pos x="T4" y="T5"/>
                </a:cxn>
                <a:cxn ang="0">
                  <a:pos x="T6" y="T7"/>
                </a:cxn>
                <a:cxn ang="0">
                  <a:pos x="T8" y="T9"/>
                </a:cxn>
                <a:cxn ang="0">
                  <a:pos x="T10" y="T11"/>
                </a:cxn>
                <a:cxn ang="0">
                  <a:pos x="T12" y="T13"/>
                </a:cxn>
              </a:cxnLst>
              <a:rect l="0" t="0" r="r" b="b"/>
              <a:pathLst>
                <a:path w="6" h="80">
                  <a:moveTo>
                    <a:pt x="0" y="4"/>
                  </a:moveTo>
                  <a:cubicBezTo>
                    <a:pt x="0" y="76"/>
                    <a:pt x="0" y="76"/>
                    <a:pt x="0" y="76"/>
                  </a:cubicBezTo>
                  <a:cubicBezTo>
                    <a:pt x="0" y="78"/>
                    <a:pt x="2" y="80"/>
                    <a:pt x="5" y="80"/>
                  </a:cubicBezTo>
                  <a:cubicBezTo>
                    <a:pt x="6" y="80"/>
                    <a:pt x="6" y="80"/>
                    <a:pt x="6" y="80"/>
                  </a:cubicBezTo>
                  <a:cubicBezTo>
                    <a:pt x="6" y="0"/>
                    <a:pt x="6" y="0"/>
                    <a:pt x="6" y="0"/>
                  </a:cubicBezTo>
                  <a:cubicBezTo>
                    <a:pt x="5" y="0"/>
                    <a:pt x="5" y="0"/>
                    <a:pt x="5" y="0"/>
                  </a:cubicBezTo>
                  <a:cubicBezTo>
                    <a:pt x="2" y="0"/>
                    <a:pt x="0" y="2"/>
                    <a:pt x="0" y="4"/>
                  </a:cubicBezTo>
                  <a:close/>
                </a:path>
              </a:pathLst>
            </a:custGeom>
            <a:solidFill>
              <a:srgbClr val="DEDD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76" name="Freeform 12">
              <a:extLst>
                <a:ext uri="{FF2B5EF4-FFF2-40B4-BE49-F238E27FC236}">
                  <a16:creationId xmlns:a16="http://schemas.microsoft.com/office/drawing/2014/main" id="{B4652012-F362-424E-8E48-4C19CC8C33F5}"/>
                </a:ext>
              </a:extLst>
            </p:cNvPr>
            <p:cNvSpPr>
              <a:spLocks/>
            </p:cNvSpPr>
            <p:nvPr/>
          </p:nvSpPr>
          <p:spPr bwMode="auto">
            <a:xfrm>
              <a:off x="-3514899" y="1141615"/>
              <a:ext cx="3357564" cy="492126"/>
            </a:xfrm>
            <a:custGeom>
              <a:avLst/>
              <a:gdLst>
                <a:gd name="T0" fmla="*/ 595 w 690"/>
                <a:gd name="T1" fmla="*/ 95 h 101"/>
                <a:gd name="T2" fmla="*/ 95 w 690"/>
                <a:gd name="T3" fmla="*/ 95 h 101"/>
                <a:gd name="T4" fmla="*/ 0 w 690"/>
                <a:gd name="T5" fmla="*/ 0 h 101"/>
                <a:gd name="T6" fmla="*/ 0 w 690"/>
                <a:gd name="T7" fmla="*/ 6 h 101"/>
                <a:gd name="T8" fmla="*/ 95 w 690"/>
                <a:gd name="T9" fmla="*/ 101 h 101"/>
                <a:gd name="T10" fmla="*/ 595 w 690"/>
                <a:gd name="T11" fmla="*/ 101 h 101"/>
                <a:gd name="T12" fmla="*/ 690 w 690"/>
                <a:gd name="T13" fmla="*/ 6 h 101"/>
                <a:gd name="T14" fmla="*/ 690 w 690"/>
                <a:gd name="T15" fmla="*/ 0 h 101"/>
                <a:gd name="T16" fmla="*/ 595 w 690"/>
                <a:gd name="T17" fmla="*/ 9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0" h="101">
                  <a:moveTo>
                    <a:pt x="595" y="95"/>
                  </a:moveTo>
                  <a:cubicBezTo>
                    <a:pt x="95" y="95"/>
                    <a:pt x="95" y="95"/>
                    <a:pt x="95" y="95"/>
                  </a:cubicBezTo>
                  <a:cubicBezTo>
                    <a:pt x="43" y="95"/>
                    <a:pt x="0" y="53"/>
                    <a:pt x="0" y="0"/>
                  </a:cubicBezTo>
                  <a:cubicBezTo>
                    <a:pt x="0" y="6"/>
                    <a:pt x="0" y="6"/>
                    <a:pt x="0" y="6"/>
                  </a:cubicBezTo>
                  <a:cubicBezTo>
                    <a:pt x="0" y="59"/>
                    <a:pt x="43" y="101"/>
                    <a:pt x="95" y="101"/>
                  </a:cubicBezTo>
                  <a:cubicBezTo>
                    <a:pt x="595" y="101"/>
                    <a:pt x="595" y="101"/>
                    <a:pt x="595" y="101"/>
                  </a:cubicBezTo>
                  <a:cubicBezTo>
                    <a:pt x="648" y="101"/>
                    <a:pt x="690" y="59"/>
                    <a:pt x="690" y="6"/>
                  </a:cubicBezTo>
                  <a:cubicBezTo>
                    <a:pt x="690" y="0"/>
                    <a:pt x="690" y="0"/>
                    <a:pt x="690" y="0"/>
                  </a:cubicBezTo>
                  <a:cubicBezTo>
                    <a:pt x="690" y="53"/>
                    <a:pt x="648" y="95"/>
                    <a:pt x="595" y="95"/>
                  </a:cubicBezTo>
                  <a:close/>
                </a:path>
              </a:pathLst>
            </a:custGeom>
            <a:solidFill>
              <a:srgbClr val="CECE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77" name="Freeform 13">
              <a:extLst>
                <a:ext uri="{FF2B5EF4-FFF2-40B4-BE49-F238E27FC236}">
                  <a16:creationId xmlns:a16="http://schemas.microsoft.com/office/drawing/2014/main" id="{403F3DE0-7711-4553-A00C-DD299EF39DAD}"/>
                </a:ext>
              </a:extLst>
            </p:cNvPr>
            <p:cNvSpPr>
              <a:spLocks/>
            </p:cNvSpPr>
            <p:nvPr/>
          </p:nvSpPr>
          <p:spPr bwMode="auto">
            <a:xfrm>
              <a:off x="-3514899" y="-4875029"/>
              <a:ext cx="3357564" cy="492126"/>
            </a:xfrm>
            <a:custGeom>
              <a:avLst/>
              <a:gdLst>
                <a:gd name="T0" fmla="*/ 95 w 690"/>
                <a:gd name="T1" fmla="*/ 6 h 101"/>
                <a:gd name="T2" fmla="*/ 595 w 690"/>
                <a:gd name="T3" fmla="*/ 6 h 101"/>
                <a:gd name="T4" fmla="*/ 690 w 690"/>
                <a:gd name="T5" fmla="*/ 101 h 101"/>
                <a:gd name="T6" fmla="*/ 690 w 690"/>
                <a:gd name="T7" fmla="*/ 95 h 101"/>
                <a:gd name="T8" fmla="*/ 595 w 690"/>
                <a:gd name="T9" fmla="*/ 0 h 101"/>
                <a:gd name="T10" fmla="*/ 95 w 690"/>
                <a:gd name="T11" fmla="*/ 0 h 101"/>
                <a:gd name="T12" fmla="*/ 0 w 690"/>
                <a:gd name="T13" fmla="*/ 95 h 101"/>
                <a:gd name="T14" fmla="*/ 0 w 690"/>
                <a:gd name="T15" fmla="*/ 101 h 101"/>
                <a:gd name="T16" fmla="*/ 95 w 690"/>
                <a:gd name="T17" fmla="*/ 6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0" h="101">
                  <a:moveTo>
                    <a:pt x="95" y="6"/>
                  </a:moveTo>
                  <a:cubicBezTo>
                    <a:pt x="595" y="6"/>
                    <a:pt x="595" y="6"/>
                    <a:pt x="595" y="6"/>
                  </a:cubicBezTo>
                  <a:cubicBezTo>
                    <a:pt x="648" y="6"/>
                    <a:pt x="690" y="49"/>
                    <a:pt x="690" y="101"/>
                  </a:cubicBezTo>
                  <a:cubicBezTo>
                    <a:pt x="690" y="95"/>
                    <a:pt x="690" y="95"/>
                    <a:pt x="690" y="95"/>
                  </a:cubicBezTo>
                  <a:cubicBezTo>
                    <a:pt x="690" y="42"/>
                    <a:pt x="648" y="0"/>
                    <a:pt x="595" y="0"/>
                  </a:cubicBezTo>
                  <a:cubicBezTo>
                    <a:pt x="95" y="0"/>
                    <a:pt x="95" y="0"/>
                    <a:pt x="95" y="0"/>
                  </a:cubicBezTo>
                  <a:cubicBezTo>
                    <a:pt x="43" y="0"/>
                    <a:pt x="0" y="42"/>
                    <a:pt x="0" y="95"/>
                  </a:cubicBezTo>
                  <a:cubicBezTo>
                    <a:pt x="0" y="101"/>
                    <a:pt x="0" y="101"/>
                    <a:pt x="0" y="101"/>
                  </a:cubicBezTo>
                  <a:cubicBezTo>
                    <a:pt x="0" y="49"/>
                    <a:pt x="43" y="6"/>
                    <a:pt x="95" y="6"/>
                  </a:cubicBezTo>
                  <a:close/>
                </a:path>
              </a:pathLst>
            </a:custGeom>
            <a:solidFill>
              <a:srgbClr val="CECE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78" name="Freeform 14">
              <a:extLst>
                <a:ext uri="{FF2B5EF4-FFF2-40B4-BE49-F238E27FC236}">
                  <a16:creationId xmlns:a16="http://schemas.microsoft.com/office/drawing/2014/main" id="{DDCA2B92-D1F3-4677-B1B8-5BCE215127B7}"/>
                </a:ext>
              </a:extLst>
            </p:cNvPr>
            <p:cNvSpPr>
              <a:spLocks/>
            </p:cNvSpPr>
            <p:nvPr/>
          </p:nvSpPr>
          <p:spPr bwMode="auto">
            <a:xfrm>
              <a:off x="-2030586" y="-4679766"/>
              <a:ext cx="393700" cy="44450"/>
            </a:xfrm>
            <a:custGeom>
              <a:avLst/>
              <a:gdLst>
                <a:gd name="T0" fmla="*/ 7 w 81"/>
                <a:gd name="T1" fmla="*/ 4 h 9"/>
                <a:gd name="T2" fmla="*/ 74 w 81"/>
                <a:gd name="T3" fmla="*/ 4 h 9"/>
                <a:gd name="T4" fmla="*/ 81 w 81"/>
                <a:gd name="T5" fmla="*/ 9 h 9"/>
                <a:gd name="T6" fmla="*/ 81 w 81"/>
                <a:gd name="T7" fmla="*/ 7 h 9"/>
                <a:gd name="T8" fmla="*/ 74 w 81"/>
                <a:gd name="T9" fmla="*/ 0 h 9"/>
                <a:gd name="T10" fmla="*/ 7 w 81"/>
                <a:gd name="T11" fmla="*/ 0 h 9"/>
                <a:gd name="T12" fmla="*/ 0 w 81"/>
                <a:gd name="T13" fmla="*/ 7 h 9"/>
                <a:gd name="T14" fmla="*/ 0 w 81"/>
                <a:gd name="T15" fmla="*/ 9 h 9"/>
                <a:gd name="T16" fmla="*/ 7 w 81"/>
                <a:gd name="T17" fmla="*/ 4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9">
                  <a:moveTo>
                    <a:pt x="7" y="4"/>
                  </a:moveTo>
                  <a:cubicBezTo>
                    <a:pt x="74" y="4"/>
                    <a:pt x="74" y="4"/>
                    <a:pt x="74" y="4"/>
                  </a:cubicBezTo>
                  <a:cubicBezTo>
                    <a:pt x="77" y="4"/>
                    <a:pt x="80" y="6"/>
                    <a:pt x="81" y="9"/>
                  </a:cubicBezTo>
                  <a:cubicBezTo>
                    <a:pt x="81" y="9"/>
                    <a:pt x="81" y="8"/>
                    <a:pt x="81" y="7"/>
                  </a:cubicBezTo>
                  <a:cubicBezTo>
                    <a:pt x="81" y="3"/>
                    <a:pt x="78" y="0"/>
                    <a:pt x="74" y="0"/>
                  </a:cubicBezTo>
                  <a:cubicBezTo>
                    <a:pt x="7" y="0"/>
                    <a:pt x="7" y="0"/>
                    <a:pt x="7" y="0"/>
                  </a:cubicBezTo>
                  <a:cubicBezTo>
                    <a:pt x="3" y="0"/>
                    <a:pt x="0" y="3"/>
                    <a:pt x="0" y="7"/>
                  </a:cubicBezTo>
                  <a:cubicBezTo>
                    <a:pt x="0" y="8"/>
                    <a:pt x="0" y="9"/>
                    <a:pt x="0" y="9"/>
                  </a:cubicBezTo>
                  <a:cubicBezTo>
                    <a:pt x="1" y="6"/>
                    <a:pt x="4" y="4"/>
                    <a:pt x="7" y="4"/>
                  </a:cubicBezTo>
                  <a:close/>
                </a:path>
              </a:pathLst>
            </a:custGeom>
            <a:solidFill>
              <a:srgbClr val="C4C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79" name="Oval 15">
              <a:extLst>
                <a:ext uri="{FF2B5EF4-FFF2-40B4-BE49-F238E27FC236}">
                  <a16:creationId xmlns:a16="http://schemas.microsoft.com/office/drawing/2014/main" id="{A5B87625-0852-4B02-8D66-B0F655B7BA86}"/>
                </a:ext>
              </a:extLst>
            </p:cNvPr>
            <p:cNvSpPr>
              <a:spLocks noChangeArrowheads="1"/>
            </p:cNvSpPr>
            <p:nvPr/>
          </p:nvSpPr>
          <p:spPr bwMode="auto">
            <a:xfrm>
              <a:off x="-2214735" y="-4694054"/>
              <a:ext cx="101600" cy="101600"/>
            </a:xfrm>
            <a:prstGeom prst="ellipse">
              <a:avLst/>
            </a:pr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80" name="Oval 16">
              <a:extLst>
                <a:ext uri="{FF2B5EF4-FFF2-40B4-BE49-F238E27FC236}">
                  <a16:creationId xmlns:a16="http://schemas.microsoft.com/office/drawing/2014/main" id="{4A9A7993-26E0-4FED-B4B2-B94C5B9685BF}"/>
                </a:ext>
              </a:extLst>
            </p:cNvPr>
            <p:cNvSpPr>
              <a:spLocks noChangeArrowheads="1"/>
            </p:cNvSpPr>
            <p:nvPr/>
          </p:nvSpPr>
          <p:spPr bwMode="auto">
            <a:xfrm>
              <a:off x="-2195686" y="-4675004"/>
              <a:ext cx="63500" cy="63500"/>
            </a:xfrm>
            <a:prstGeom prst="ellipse">
              <a:avLst/>
            </a:prstGeom>
            <a:solidFill>
              <a:srgbClr val="C4C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81" name="Oval 17">
              <a:extLst>
                <a:ext uri="{FF2B5EF4-FFF2-40B4-BE49-F238E27FC236}">
                  <a16:creationId xmlns:a16="http://schemas.microsoft.com/office/drawing/2014/main" id="{68308D50-8F81-4022-8E5C-9BBC7BA30802}"/>
                </a:ext>
              </a:extLst>
            </p:cNvPr>
            <p:cNvSpPr>
              <a:spLocks noChangeArrowheads="1"/>
            </p:cNvSpPr>
            <p:nvPr/>
          </p:nvSpPr>
          <p:spPr bwMode="auto">
            <a:xfrm>
              <a:off x="-2483024" y="-4714691"/>
              <a:ext cx="141288" cy="141288"/>
            </a:xfrm>
            <a:prstGeom prst="ellipse">
              <a:avLst/>
            </a:pr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82" name="Oval 18">
              <a:extLst>
                <a:ext uri="{FF2B5EF4-FFF2-40B4-BE49-F238E27FC236}">
                  <a16:creationId xmlns:a16="http://schemas.microsoft.com/office/drawing/2014/main" id="{5FEAFC20-F747-4510-A4DF-8C55DC16A2BD}"/>
                </a:ext>
              </a:extLst>
            </p:cNvPr>
            <p:cNvSpPr>
              <a:spLocks noChangeArrowheads="1"/>
            </p:cNvSpPr>
            <p:nvPr/>
          </p:nvSpPr>
          <p:spPr bwMode="auto">
            <a:xfrm>
              <a:off x="-2459210" y="-4694054"/>
              <a:ext cx="98425" cy="101600"/>
            </a:xfrm>
            <a:prstGeom prst="ellipse">
              <a:avLst/>
            </a:prstGeom>
            <a:solidFill>
              <a:srgbClr val="C4C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83" name="Oval 19">
              <a:extLst>
                <a:ext uri="{FF2B5EF4-FFF2-40B4-BE49-F238E27FC236}">
                  <a16:creationId xmlns:a16="http://schemas.microsoft.com/office/drawing/2014/main" id="{D4CAD4C0-F3BA-4A4A-9E73-C2FC54395189}"/>
                </a:ext>
              </a:extLst>
            </p:cNvPr>
            <p:cNvSpPr>
              <a:spLocks noChangeArrowheads="1"/>
            </p:cNvSpPr>
            <p:nvPr/>
          </p:nvSpPr>
          <p:spPr bwMode="auto">
            <a:xfrm>
              <a:off x="-2433810" y="-4670240"/>
              <a:ext cx="47625" cy="53975"/>
            </a:xfrm>
            <a:prstGeom prst="ellipse">
              <a:avLst/>
            </a:prstGeom>
            <a:solidFill>
              <a:srgbClr val="AFAF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84" name="Oval 20">
              <a:extLst>
                <a:ext uri="{FF2B5EF4-FFF2-40B4-BE49-F238E27FC236}">
                  <a16:creationId xmlns:a16="http://schemas.microsoft.com/office/drawing/2014/main" id="{BBD7D811-6A31-49FF-ACE0-05D34BECAC63}"/>
                </a:ext>
              </a:extLst>
            </p:cNvPr>
            <p:cNvSpPr>
              <a:spLocks noChangeArrowheads="1"/>
            </p:cNvSpPr>
            <p:nvPr/>
          </p:nvSpPr>
          <p:spPr bwMode="auto">
            <a:xfrm>
              <a:off x="-1559099" y="-4694054"/>
              <a:ext cx="107950" cy="101600"/>
            </a:xfrm>
            <a:prstGeom prst="ellipse">
              <a:avLst/>
            </a:pr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85" name="Oval 21">
              <a:extLst>
                <a:ext uri="{FF2B5EF4-FFF2-40B4-BE49-F238E27FC236}">
                  <a16:creationId xmlns:a16="http://schemas.microsoft.com/office/drawing/2014/main" id="{2C50A87F-800C-48D1-83FC-33A049CBD019}"/>
                </a:ext>
              </a:extLst>
            </p:cNvPr>
            <p:cNvSpPr>
              <a:spLocks noChangeArrowheads="1"/>
            </p:cNvSpPr>
            <p:nvPr/>
          </p:nvSpPr>
          <p:spPr bwMode="auto">
            <a:xfrm>
              <a:off x="-1535285" y="-4675004"/>
              <a:ext cx="63500" cy="63500"/>
            </a:xfrm>
            <a:prstGeom prst="ellipse">
              <a:avLst/>
            </a:prstGeom>
            <a:solidFill>
              <a:srgbClr val="C4C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86" name="Oval 22">
              <a:extLst>
                <a:ext uri="{FF2B5EF4-FFF2-40B4-BE49-F238E27FC236}">
                  <a16:creationId xmlns:a16="http://schemas.microsoft.com/office/drawing/2014/main" id="{177681EF-E995-4F5A-ADE6-1E0D4A5916CC}"/>
                </a:ext>
              </a:extLst>
            </p:cNvPr>
            <p:cNvSpPr>
              <a:spLocks noChangeArrowheads="1"/>
            </p:cNvSpPr>
            <p:nvPr/>
          </p:nvSpPr>
          <p:spPr bwMode="auto">
            <a:xfrm>
              <a:off x="-1330498" y="-4714691"/>
              <a:ext cx="141288" cy="141288"/>
            </a:xfrm>
            <a:prstGeom prst="ellipse">
              <a:avLst/>
            </a:pr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87" name="Oval 23">
              <a:extLst>
                <a:ext uri="{FF2B5EF4-FFF2-40B4-BE49-F238E27FC236}">
                  <a16:creationId xmlns:a16="http://schemas.microsoft.com/office/drawing/2014/main" id="{FBAA2201-7D2A-42B3-8D79-7F9D81E1E8D9}"/>
                </a:ext>
              </a:extLst>
            </p:cNvPr>
            <p:cNvSpPr>
              <a:spLocks noChangeArrowheads="1"/>
            </p:cNvSpPr>
            <p:nvPr/>
          </p:nvSpPr>
          <p:spPr bwMode="auto">
            <a:xfrm>
              <a:off x="-1311448" y="-4694054"/>
              <a:ext cx="103188" cy="101600"/>
            </a:xfrm>
            <a:prstGeom prst="ellipse">
              <a:avLst/>
            </a:prstGeom>
            <a:solidFill>
              <a:srgbClr val="C4C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88" name="Oval 24">
              <a:extLst>
                <a:ext uri="{FF2B5EF4-FFF2-40B4-BE49-F238E27FC236}">
                  <a16:creationId xmlns:a16="http://schemas.microsoft.com/office/drawing/2014/main" id="{2F111A11-F006-407D-9223-0DC37AE0967A}"/>
                </a:ext>
              </a:extLst>
            </p:cNvPr>
            <p:cNvSpPr>
              <a:spLocks noChangeArrowheads="1"/>
            </p:cNvSpPr>
            <p:nvPr/>
          </p:nvSpPr>
          <p:spPr bwMode="auto">
            <a:xfrm>
              <a:off x="-1286048" y="-4670241"/>
              <a:ext cx="52388" cy="53975"/>
            </a:xfrm>
            <a:prstGeom prst="ellipse">
              <a:avLst/>
            </a:prstGeom>
            <a:solidFill>
              <a:srgbClr val="AFAF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89" name="Freeform 25">
              <a:extLst>
                <a:ext uri="{FF2B5EF4-FFF2-40B4-BE49-F238E27FC236}">
                  <a16:creationId xmlns:a16="http://schemas.microsoft.com/office/drawing/2014/main" id="{9322A272-C0A9-4E1A-A267-771FFF0D9005}"/>
                </a:ext>
              </a:extLst>
            </p:cNvPr>
            <p:cNvSpPr>
              <a:spLocks/>
            </p:cNvSpPr>
            <p:nvPr/>
          </p:nvSpPr>
          <p:spPr bwMode="auto">
            <a:xfrm>
              <a:off x="-3524424" y="-3916177"/>
              <a:ext cx="9525" cy="209551"/>
            </a:xfrm>
            <a:custGeom>
              <a:avLst/>
              <a:gdLst>
                <a:gd name="T0" fmla="*/ 0 w 2"/>
                <a:gd name="T1" fmla="*/ 0 h 43"/>
                <a:gd name="T2" fmla="*/ 0 w 2"/>
                <a:gd name="T3" fmla="*/ 43 h 43"/>
                <a:gd name="T4" fmla="*/ 1 w 2"/>
                <a:gd name="T5" fmla="*/ 43 h 43"/>
                <a:gd name="T6" fmla="*/ 2 w 2"/>
                <a:gd name="T7" fmla="*/ 43 h 43"/>
                <a:gd name="T8" fmla="*/ 2 w 2"/>
                <a:gd name="T9" fmla="*/ 0 h 43"/>
                <a:gd name="T10" fmla="*/ 1 w 2"/>
                <a:gd name="T11" fmla="*/ 0 h 43"/>
                <a:gd name="T12" fmla="*/ 0 w 2"/>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2" h="43">
                  <a:moveTo>
                    <a:pt x="0" y="0"/>
                  </a:moveTo>
                  <a:cubicBezTo>
                    <a:pt x="0" y="43"/>
                    <a:pt x="0" y="43"/>
                    <a:pt x="0" y="43"/>
                  </a:cubicBezTo>
                  <a:cubicBezTo>
                    <a:pt x="0" y="43"/>
                    <a:pt x="0" y="43"/>
                    <a:pt x="1" y="43"/>
                  </a:cubicBezTo>
                  <a:cubicBezTo>
                    <a:pt x="2" y="43"/>
                    <a:pt x="2" y="43"/>
                    <a:pt x="2" y="43"/>
                  </a:cubicBezTo>
                  <a:cubicBezTo>
                    <a:pt x="2" y="0"/>
                    <a:pt x="2" y="0"/>
                    <a:pt x="2" y="0"/>
                  </a:cubicBezTo>
                  <a:cubicBezTo>
                    <a:pt x="1" y="0"/>
                    <a:pt x="1" y="0"/>
                    <a:pt x="1" y="0"/>
                  </a:cubicBezTo>
                  <a:cubicBezTo>
                    <a:pt x="0" y="0"/>
                    <a:pt x="0" y="0"/>
                    <a:pt x="0" y="0"/>
                  </a:cubicBezTo>
                  <a:close/>
                </a:path>
              </a:pathLst>
            </a:custGeom>
            <a:solidFill>
              <a:srgbClr val="D3D2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90" name="Freeform 26">
              <a:extLst>
                <a:ext uri="{FF2B5EF4-FFF2-40B4-BE49-F238E27FC236}">
                  <a16:creationId xmlns:a16="http://schemas.microsoft.com/office/drawing/2014/main" id="{155B25F2-F34A-4CA9-9999-187805469EED}"/>
                </a:ext>
              </a:extLst>
            </p:cNvPr>
            <p:cNvSpPr>
              <a:spLocks/>
            </p:cNvSpPr>
            <p:nvPr/>
          </p:nvSpPr>
          <p:spPr bwMode="auto">
            <a:xfrm>
              <a:off x="-3524424" y="-3463737"/>
              <a:ext cx="9525" cy="388939"/>
            </a:xfrm>
            <a:custGeom>
              <a:avLst/>
              <a:gdLst>
                <a:gd name="T0" fmla="*/ 0 w 2"/>
                <a:gd name="T1" fmla="*/ 0 h 80"/>
                <a:gd name="T2" fmla="*/ 0 w 2"/>
                <a:gd name="T3" fmla="*/ 80 h 80"/>
                <a:gd name="T4" fmla="*/ 1 w 2"/>
                <a:gd name="T5" fmla="*/ 80 h 80"/>
                <a:gd name="T6" fmla="*/ 2 w 2"/>
                <a:gd name="T7" fmla="*/ 80 h 80"/>
                <a:gd name="T8" fmla="*/ 2 w 2"/>
                <a:gd name="T9" fmla="*/ 0 h 80"/>
                <a:gd name="T10" fmla="*/ 1 w 2"/>
                <a:gd name="T11" fmla="*/ 0 h 80"/>
                <a:gd name="T12" fmla="*/ 0 w 2"/>
                <a:gd name="T13" fmla="*/ 0 h 80"/>
              </a:gdLst>
              <a:ahLst/>
              <a:cxnLst>
                <a:cxn ang="0">
                  <a:pos x="T0" y="T1"/>
                </a:cxn>
                <a:cxn ang="0">
                  <a:pos x="T2" y="T3"/>
                </a:cxn>
                <a:cxn ang="0">
                  <a:pos x="T4" y="T5"/>
                </a:cxn>
                <a:cxn ang="0">
                  <a:pos x="T6" y="T7"/>
                </a:cxn>
                <a:cxn ang="0">
                  <a:pos x="T8" y="T9"/>
                </a:cxn>
                <a:cxn ang="0">
                  <a:pos x="T10" y="T11"/>
                </a:cxn>
                <a:cxn ang="0">
                  <a:pos x="T12" y="T13"/>
                </a:cxn>
              </a:cxnLst>
              <a:rect l="0" t="0" r="r" b="b"/>
              <a:pathLst>
                <a:path w="2" h="80">
                  <a:moveTo>
                    <a:pt x="0" y="0"/>
                  </a:moveTo>
                  <a:cubicBezTo>
                    <a:pt x="0" y="80"/>
                    <a:pt x="0" y="80"/>
                    <a:pt x="0" y="80"/>
                  </a:cubicBezTo>
                  <a:cubicBezTo>
                    <a:pt x="0" y="80"/>
                    <a:pt x="0" y="80"/>
                    <a:pt x="1" y="80"/>
                  </a:cubicBezTo>
                  <a:cubicBezTo>
                    <a:pt x="2" y="80"/>
                    <a:pt x="2" y="80"/>
                    <a:pt x="2" y="80"/>
                  </a:cubicBezTo>
                  <a:cubicBezTo>
                    <a:pt x="2" y="0"/>
                    <a:pt x="2" y="0"/>
                    <a:pt x="2" y="0"/>
                  </a:cubicBezTo>
                  <a:cubicBezTo>
                    <a:pt x="1" y="0"/>
                    <a:pt x="1" y="0"/>
                    <a:pt x="1" y="0"/>
                  </a:cubicBezTo>
                  <a:cubicBezTo>
                    <a:pt x="0" y="0"/>
                    <a:pt x="0" y="0"/>
                    <a:pt x="0" y="0"/>
                  </a:cubicBezTo>
                  <a:close/>
                </a:path>
              </a:pathLst>
            </a:custGeom>
            <a:solidFill>
              <a:srgbClr val="D3D2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91" name="Freeform 27">
              <a:extLst>
                <a:ext uri="{FF2B5EF4-FFF2-40B4-BE49-F238E27FC236}">
                  <a16:creationId xmlns:a16="http://schemas.microsoft.com/office/drawing/2014/main" id="{7E0F33CB-A556-417E-818F-E850CB4B06D7}"/>
                </a:ext>
              </a:extLst>
            </p:cNvPr>
            <p:cNvSpPr>
              <a:spLocks/>
            </p:cNvSpPr>
            <p:nvPr/>
          </p:nvSpPr>
          <p:spPr bwMode="auto">
            <a:xfrm>
              <a:off x="-3524424" y="-2943035"/>
              <a:ext cx="9525" cy="388939"/>
            </a:xfrm>
            <a:custGeom>
              <a:avLst/>
              <a:gdLst>
                <a:gd name="T0" fmla="*/ 0 w 2"/>
                <a:gd name="T1" fmla="*/ 0 h 80"/>
                <a:gd name="T2" fmla="*/ 0 w 2"/>
                <a:gd name="T3" fmla="*/ 80 h 80"/>
                <a:gd name="T4" fmla="*/ 1 w 2"/>
                <a:gd name="T5" fmla="*/ 80 h 80"/>
                <a:gd name="T6" fmla="*/ 2 w 2"/>
                <a:gd name="T7" fmla="*/ 80 h 80"/>
                <a:gd name="T8" fmla="*/ 2 w 2"/>
                <a:gd name="T9" fmla="*/ 0 h 80"/>
                <a:gd name="T10" fmla="*/ 1 w 2"/>
                <a:gd name="T11" fmla="*/ 0 h 80"/>
                <a:gd name="T12" fmla="*/ 0 w 2"/>
                <a:gd name="T13" fmla="*/ 0 h 80"/>
              </a:gdLst>
              <a:ahLst/>
              <a:cxnLst>
                <a:cxn ang="0">
                  <a:pos x="T0" y="T1"/>
                </a:cxn>
                <a:cxn ang="0">
                  <a:pos x="T2" y="T3"/>
                </a:cxn>
                <a:cxn ang="0">
                  <a:pos x="T4" y="T5"/>
                </a:cxn>
                <a:cxn ang="0">
                  <a:pos x="T6" y="T7"/>
                </a:cxn>
                <a:cxn ang="0">
                  <a:pos x="T8" y="T9"/>
                </a:cxn>
                <a:cxn ang="0">
                  <a:pos x="T10" y="T11"/>
                </a:cxn>
                <a:cxn ang="0">
                  <a:pos x="T12" y="T13"/>
                </a:cxn>
              </a:cxnLst>
              <a:rect l="0" t="0" r="r" b="b"/>
              <a:pathLst>
                <a:path w="2" h="80">
                  <a:moveTo>
                    <a:pt x="0" y="0"/>
                  </a:moveTo>
                  <a:cubicBezTo>
                    <a:pt x="0" y="80"/>
                    <a:pt x="0" y="80"/>
                    <a:pt x="0" y="80"/>
                  </a:cubicBezTo>
                  <a:cubicBezTo>
                    <a:pt x="0" y="80"/>
                    <a:pt x="0" y="80"/>
                    <a:pt x="1" y="80"/>
                  </a:cubicBezTo>
                  <a:cubicBezTo>
                    <a:pt x="2" y="80"/>
                    <a:pt x="2" y="80"/>
                    <a:pt x="2" y="80"/>
                  </a:cubicBezTo>
                  <a:cubicBezTo>
                    <a:pt x="2" y="0"/>
                    <a:pt x="2" y="0"/>
                    <a:pt x="2" y="0"/>
                  </a:cubicBezTo>
                  <a:cubicBezTo>
                    <a:pt x="1" y="0"/>
                    <a:pt x="1" y="0"/>
                    <a:pt x="1" y="0"/>
                  </a:cubicBezTo>
                  <a:cubicBezTo>
                    <a:pt x="0" y="0"/>
                    <a:pt x="0" y="0"/>
                    <a:pt x="0" y="0"/>
                  </a:cubicBezTo>
                  <a:close/>
                </a:path>
              </a:pathLst>
            </a:custGeom>
            <a:solidFill>
              <a:srgbClr val="D3D2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92" name="Freeform 28">
              <a:extLst>
                <a:ext uri="{FF2B5EF4-FFF2-40B4-BE49-F238E27FC236}">
                  <a16:creationId xmlns:a16="http://schemas.microsoft.com/office/drawing/2014/main" id="{B4AD8304-FF25-4C01-A29C-62B44B2857E6}"/>
                </a:ext>
              </a:extLst>
            </p:cNvPr>
            <p:cNvSpPr>
              <a:spLocks/>
            </p:cNvSpPr>
            <p:nvPr/>
          </p:nvSpPr>
          <p:spPr bwMode="auto">
            <a:xfrm>
              <a:off x="-157335" y="-3089086"/>
              <a:ext cx="28575" cy="787402"/>
            </a:xfrm>
            <a:custGeom>
              <a:avLst/>
              <a:gdLst>
                <a:gd name="T0" fmla="*/ 6 w 6"/>
                <a:gd name="T1" fmla="*/ 158 h 162"/>
                <a:gd name="T2" fmla="*/ 6 w 6"/>
                <a:gd name="T3" fmla="*/ 4 h 162"/>
                <a:gd name="T4" fmla="*/ 2 w 6"/>
                <a:gd name="T5" fmla="*/ 0 h 162"/>
                <a:gd name="T6" fmla="*/ 0 w 6"/>
                <a:gd name="T7" fmla="*/ 0 h 162"/>
                <a:gd name="T8" fmla="*/ 0 w 6"/>
                <a:gd name="T9" fmla="*/ 162 h 162"/>
                <a:gd name="T10" fmla="*/ 2 w 6"/>
                <a:gd name="T11" fmla="*/ 162 h 162"/>
                <a:gd name="T12" fmla="*/ 6 w 6"/>
                <a:gd name="T13" fmla="*/ 158 h 162"/>
              </a:gdLst>
              <a:ahLst/>
              <a:cxnLst>
                <a:cxn ang="0">
                  <a:pos x="T0" y="T1"/>
                </a:cxn>
                <a:cxn ang="0">
                  <a:pos x="T2" y="T3"/>
                </a:cxn>
                <a:cxn ang="0">
                  <a:pos x="T4" y="T5"/>
                </a:cxn>
                <a:cxn ang="0">
                  <a:pos x="T6" y="T7"/>
                </a:cxn>
                <a:cxn ang="0">
                  <a:pos x="T8" y="T9"/>
                </a:cxn>
                <a:cxn ang="0">
                  <a:pos x="T10" y="T11"/>
                </a:cxn>
                <a:cxn ang="0">
                  <a:pos x="T12" y="T13"/>
                </a:cxn>
              </a:cxnLst>
              <a:rect l="0" t="0" r="r" b="b"/>
              <a:pathLst>
                <a:path w="6" h="162">
                  <a:moveTo>
                    <a:pt x="6" y="158"/>
                  </a:moveTo>
                  <a:cubicBezTo>
                    <a:pt x="6" y="4"/>
                    <a:pt x="6" y="4"/>
                    <a:pt x="6" y="4"/>
                  </a:cubicBezTo>
                  <a:cubicBezTo>
                    <a:pt x="6" y="2"/>
                    <a:pt x="4" y="0"/>
                    <a:pt x="2" y="0"/>
                  </a:cubicBezTo>
                  <a:cubicBezTo>
                    <a:pt x="0" y="0"/>
                    <a:pt x="0" y="0"/>
                    <a:pt x="0" y="0"/>
                  </a:cubicBezTo>
                  <a:cubicBezTo>
                    <a:pt x="0" y="162"/>
                    <a:pt x="0" y="162"/>
                    <a:pt x="0" y="162"/>
                  </a:cubicBezTo>
                  <a:cubicBezTo>
                    <a:pt x="2" y="162"/>
                    <a:pt x="2" y="162"/>
                    <a:pt x="2" y="162"/>
                  </a:cubicBezTo>
                  <a:cubicBezTo>
                    <a:pt x="4" y="162"/>
                    <a:pt x="6" y="160"/>
                    <a:pt x="6" y="158"/>
                  </a:cubicBezTo>
                  <a:close/>
                </a:path>
              </a:pathLst>
            </a:custGeom>
            <a:solidFill>
              <a:srgbClr val="DEDD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93" name="Freeform 29">
              <a:extLst>
                <a:ext uri="{FF2B5EF4-FFF2-40B4-BE49-F238E27FC236}">
                  <a16:creationId xmlns:a16="http://schemas.microsoft.com/office/drawing/2014/main" id="{5B82E5E9-3946-4EFF-8DE7-DE46097A0C17}"/>
                </a:ext>
              </a:extLst>
            </p:cNvPr>
            <p:cNvSpPr>
              <a:spLocks/>
            </p:cNvSpPr>
            <p:nvPr/>
          </p:nvSpPr>
          <p:spPr bwMode="auto">
            <a:xfrm>
              <a:off x="-157335" y="-3089086"/>
              <a:ext cx="9525" cy="787402"/>
            </a:xfrm>
            <a:custGeom>
              <a:avLst/>
              <a:gdLst>
                <a:gd name="T0" fmla="*/ 2 w 2"/>
                <a:gd name="T1" fmla="*/ 162 h 162"/>
                <a:gd name="T2" fmla="*/ 2 w 2"/>
                <a:gd name="T3" fmla="*/ 0 h 162"/>
                <a:gd name="T4" fmla="*/ 2 w 2"/>
                <a:gd name="T5" fmla="*/ 0 h 162"/>
                <a:gd name="T6" fmla="*/ 0 w 2"/>
                <a:gd name="T7" fmla="*/ 0 h 162"/>
                <a:gd name="T8" fmla="*/ 0 w 2"/>
                <a:gd name="T9" fmla="*/ 162 h 162"/>
                <a:gd name="T10" fmla="*/ 2 w 2"/>
                <a:gd name="T11" fmla="*/ 162 h 162"/>
                <a:gd name="T12" fmla="*/ 2 w 2"/>
                <a:gd name="T13" fmla="*/ 162 h 162"/>
              </a:gdLst>
              <a:ahLst/>
              <a:cxnLst>
                <a:cxn ang="0">
                  <a:pos x="T0" y="T1"/>
                </a:cxn>
                <a:cxn ang="0">
                  <a:pos x="T2" y="T3"/>
                </a:cxn>
                <a:cxn ang="0">
                  <a:pos x="T4" y="T5"/>
                </a:cxn>
                <a:cxn ang="0">
                  <a:pos x="T6" y="T7"/>
                </a:cxn>
                <a:cxn ang="0">
                  <a:pos x="T8" y="T9"/>
                </a:cxn>
                <a:cxn ang="0">
                  <a:pos x="T10" y="T11"/>
                </a:cxn>
                <a:cxn ang="0">
                  <a:pos x="T12" y="T13"/>
                </a:cxn>
              </a:cxnLst>
              <a:rect l="0" t="0" r="r" b="b"/>
              <a:pathLst>
                <a:path w="2" h="162">
                  <a:moveTo>
                    <a:pt x="2" y="162"/>
                  </a:moveTo>
                  <a:cubicBezTo>
                    <a:pt x="2" y="0"/>
                    <a:pt x="2" y="0"/>
                    <a:pt x="2" y="0"/>
                  </a:cubicBezTo>
                  <a:cubicBezTo>
                    <a:pt x="2" y="0"/>
                    <a:pt x="2" y="0"/>
                    <a:pt x="2" y="0"/>
                  </a:cubicBezTo>
                  <a:cubicBezTo>
                    <a:pt x="0" y="0"/>
                    <a:pt x="0" y="0"/>
                    <a:pt x="0" y="0"/>
                  </a:cubicBezTo>
                  <a:cubicBezTo>
                    <a:pt x="0" y="162"/>
                    <a:pt x="0" y="162"/>
                    <a:pt x="0" y="162"/>
                  </a:cubicBezTo>
                  <a:cubicBezTo>
                    <a:pt x="2" y="162"/>
                    <a:pt x="2" y="162"/>
                    <a:pt x="2" y="162"/>
                  </a:cubicBezTo>
                  <a:cubicBezTo>
                    <a:pt x="2" y="162"/>
                    <a:pt x="2" y="162"/>
                    <a:pt x="2" y="162"/>
                  </a:cubicBezTo>
                  <a:close/>
                </a:path>
              </a:pathLst>
            </a:custGeom>
            <a:solidFill>
              <a:srgbClr val="D3D2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94" name="Rectangle 30">
              <a:extLst>
                <a:ext uri="{FF2B5EF4-FFF2-40B4-BE49-F238E27FC236}">
                  <a16:creationId xmlns:a16="http://schemas.microsoft.com/office/drawing/2014/main" id="{1BD3D1AB-5491-4EF6-947D-564E47F34221}"/>
                </a:ext>
              </a:extLst>
            </p:cNvPr>
            <p:cNvSpPr>
              <a:spLocks noChangeArrowheads="1"/>
            </p:cNvSpPr>
            <p:nvPr/>
          </p:nvSpPr>
          <p:spPr bwMode="auto">
            <a:xfrm>
              <a:off x="-225598" y="766964"/>
              <a:ext cx="68263" cy="63500"/>
            </a:xfrm>
            <a:prstGeom prst="rect">
              <a:avLst/>
            </a:prstGeom>
            <a:solidFill>
              <a:srgbClr val="E0DF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95" name="Rectangle 31">
              <a:extLst>
                <a:ext uri="{FF2B5EF4-FFF2-40B4-BE49-F238E27FC236}">
                  <a16:creationId xmlns:a16="http://schemas.microsoft.com/office/drawing/2014/main" id="{F5E3270B-6F6B-45B0-86EC-29E7A7125550}"/>
                </a:ext>
              </a:extLst>
            </p:cNvPr>
            <p:cNvSpPr>
              <a:spLocks noChangeArrowheads="1"/>
            </p:cNvSpPr>
            <p:nvPr/>
          </p:nvSpPr>
          <p:spPr bwMode="auto">
            <a:xfrm>
              <a:off x="-3514899" y="766963"/>
              <a:ext cx="68263" cy="63500"/>
            </a:xfrm>
            <a:prstGeom prst="rect">
              <a:avLst/>
            </a:prstGeom>
            <a:solidFill>
              <a:srgbClr val="E0DF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96" name="Rectangle 32">
              <a:extLst>
                <a:ext uri="{FF2B5EF4-FFF2-40B4-BE49-F238E27FC236}">
                  <a16:creationId xmlns:a16="http://schemas.microsoft.com/office/drawing/2014/main" id="{BA362EFC-D4BE-45D1-95C0-2DBD5202A2FE}"/>
                </a:ext>
              </a:extLst>
            </p:cNvPr>
            <p:cNvSpPr>
              <a:spLocks noChangeArrowheads="1"/>
            </p:cNvSpPr>
            <p:nvPr/>
          </p:nvSpPr>
          <p:spPr bwMode="auto">
            <a:xfrm>
              <a:off x="-225598" y="-4125716"/>
              <a:ext cx="68263" cy="68263"/>
            </a:xfrm>
            <a:prstGeom prst="rect">
              <a:avLst/>
            </a:prstGeom>
            <a:solidFill>
              <a:srgbClr val="E0DF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97" name="Rectangle 33">
              <a:extLst>
                <a:ext uri="{FF2B5EF4-FFF2-40B4-BE49-F238E27FC236}">
                  <a16:creationId xmlns:a16="http://schemas.microsoft.com/office/drawing/2014/main" id="{917968E5-62E8-478F-9A3C-FAC2FDA2EEBD}"/>
                </a:ext>
              </a:extLst>
            </p:cNvPr>
            <p:cNvSpPr>
              <a:spLocks noChangeArrowheads="1"/>
            </p:cNvSpPr>
            <p:nvPr/>
          </p:nvSpPr>
          <p:spPr bwMode="auto">
            <a:xfrm>
              <a:off x="-3514898" y="-4125714"/>
              <a:ext cx="68263" cy="68263"/>
            </a:xfrm>
            <a:prstGeom prst="rect">
              <a:avLst/>
            </a:prstGeom>
            <a:solidFill>
              <a:srgbClr val="E0DF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a:p>
          </p:txBody>
        </p:sp>
      </p:grpSp>
      <p:sp>
        <p:nvSpPr>
          <p:cNvPr id="98" name="Freeform 7">
            <a:extLst>
              <a:ext uri="{FF2B5EF4-FFF2-40B4-BE49-F238E27FC236}">
                <a16:creationId xmlns:a16="http://schemas.microsoft.com/office/drawing/2014/main" id="{4C7F7092-F2F5-49BD-9BF3-233E4A80C85D}"/>
              </a:ext>
            </a:extLst>
          </p:cNvPr>
          <p:cNvSpPr>
            <a:spLocks noGrp="1"/>
          </p:cNvSpPr>
          <p:nvPr>
            <p:ph type="pic" sz="quarter" idx="29"/>
          </p:nvPr>
        </p:nvSpPr>
        <p:spPr bwMode="auto">
          <a:xfrm>
            <a:off x="5146367" y="573759"/>
            <a:ext cx="2025972" cy="4145321"/>
          </a:xfrm>
          <a:custGeom>
            <a:avLst/>
            <a:gdLst>
              <a:gd name="T0" fmla="*/ 562 w 624"/>
              <a:gd name="T1" fmla="*/ 0 h 1272"/>
              <a:gd name="T2" fmla="*/ 507 w 624"/>
              <a:gd name="T3" fmla="*/ 0 h 1272"/>
              <a:gd name="T4" fmla="*/ 477 w 624"/>
              <a:gd name="T5" fmla="*/ 20 h 1272"/>
              <a:gd name="T6" fmla="*/ 476 w 624"/>
              <a:gd name="T7" fmla="*/ 22 h 1272"/>
              <a:gd name="T8" fmla="*/ 447 w 624"/>
              <a:gd name="T9" fmla="*/ 42 h 1272"/>
              <a:gd name="T10" fmla="*/ 178 w 624"/>
              <a:gd name="T11" fmla="*/ 42 h 1272"/>
              <a:gd name="T12" fmla="*/ 148 w 624"/>
              <a:gd name="T13" fmla="*/ 22 h 1272"/>
              <a:gd name="T14" fmla="*/ 147 w 624"/>
              <a:gd name="T15" fmla="*/ 20 h 1272"/>
              <a:gd name="T16" fmla="*/ 118 w 624"/>
              <a:gd name="T17" fmla="*/ 0 h 1272"/>
              <a:gd name="T18" fmla="*/ 63 w 624"/>
              <a:gd name="T19" fmla="*/ 0 h 1272"/>
              <a:gd name="T20" fmla="*/ 17 w 624"/>
              <a:gd name="T21" fmla="*/ 20 h 1272"/>
              <a:gd name="T22" fmla="*/ 0 w 624"/>
              <a:gd name="T23" fmla="*/ 62 h 1272"/>
              <a:gd name="T24" fmla="*/ 0 w 624"/>
              <a:gd name="T25" fmla="*/ 1210 h 1272"/>
              <a:gd name="T26" fmla="*/ 18 w 624"/>
              <a:gd name="T27" fmla="*/ 1254 h 1272"/>
              <a:gd name="T28" fmla="*/ 62 w 624"/>
              <a:gd name="T29" fmla="*/ 1272 h 1272"/>
              <a:gd name="T30" fmla="*/ 562 w 624"/>
              <a:gd name="T31" fmla="*/ 1272 h 1272"/>
              <a:gd name="T32" fmla="*/ 624 w 624"/>
              <a:gd name="T33" fmla="*/ 1210 h 1272"/>
              <a:gd name="T34" fmla="*/ 624 w 624"/>
              <a:gd name="T35" fmla="*/ 62 h 1272"/>
              <a:gd name="T36" fmla="*/ 562 w 624"/>
              <a:gd name="T37" fmla="*/ 0 h 1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4" h="1272">
                <a:moveTo>
                  <a:pt x="562" y="0"/>
                </a:moveTo>
                <a:cubicBezTo>
                  <a:pt x="507" y="0"/>
                  <a:pt x="507" y="0"/>
                  <a:pt x="507" y="0"/>
                </a:cubicBezTo>
                <a:cubicBezTo>
                  <a:pt x="494" y="0"/>
                  <a:pt x="482" y="8"/>
                  <a:pt x="477" y="20"/>
                </a:cubicBezTo>
                <a:cubicBezTo>
                  <a:pt x="476" y="22"/>
                  <a:pt x="476" y="22"/>
                  <a:pt x="476" y="22"/>
                </a:cubicBezTo>
                <a:cubicBezTo>
                  <a:pt x="472" y="35"/>
                  <a:pt x="460" y="42"/>
                  <a:pt x="447" y="42"/>
                </a:cubicBezTo>
                <a:cubicBezTo>
                  <a:pt x="178" y="42"/>
                  <a:pt x="178" y="42"/>
                  <a:pt x="178" y="42"/>
                </a:cubicBezTo>
                <a:cubicBezTo>
                  <a:pt x="165" y="42"/>
                  <a:pt x="153" y="35"/>
                  <a:pt x="148" y="22"/>
                </a:cubicBezTo>
                <a:cubicBezTo>
                  <a:pt x="147" y="20"/>
                  <a:pt x="147" y="20"/>
                  <a:pt x="147" y="20"/>
                </a:cubicBezTo>
                <a:cubicBezTo>
                  <a:pt x="142" y="8"/>
                  <a:pt x="131" y="0"/>
                  <a:pt x="118" y="0"/>
                </a:cubicBezTo>
                <a:cubicBezTo>
                  <a:pt x="63" y="0"/>
                  <a:pt x="63" y="0"/>
                  <a:pt x="63" y="0"/>
                </a:cubicBezTo>
                <a:cubicBezTo>
                  <a:pt x="45" y="0"/>
                  <a:pt x="28" y="7"/>
                  <a:pt x="17" y="20"/>
                </a:cubicBezTo>
                <a:cubicBezTo>
                  <a:pt x="6" y="31"/>
                  <a:pt x="0" y="46"/>
                  <a:pt x="0" y="62"/>
                </a:cubicBezTo>
                <a:cubicBezTo>
                  <a:pt x="0" y="1210"/>
                  <a:pt x="0" y="1210"/>
                  <a:pt x="0" y="1210"/>
                </a:cubicBezTo>
                <a:cubicBezTo>
                  <a:pt x="0" y="1227"/>
                  <a:pt x="7" y="1243"/>
                  <a:pt x="18" y="1254"/>
                </a:cubicBezTo>
                <a:cubicBezTo>
                  <a:pt x="30" y="1266"/>
                  <a:pt x="46" y="1272"/>
                  <a:pt x="62" y="1272"/>
                </a:cubicBezTo>
                <a:cubicBezTo>
                  <a:pt x="562" y="1272"/>
                  <a:pt x="562" y="1272"/>
                  <a:pt x="562" y="1272"/>
                </a:cubicBezTo>
                <a:cubicBezTo>
                  <a:pt x="597" y="1272"/>
                  <a:pt x="624" y="1245"/>
                  <a:pt x="624" y="1210"/>
                </a:cubicBezTo>
                <a:cubicBezTo>
                  <a:pt x="624" y="62"/>
                  <a:pt x="624" y="62"/>
                  <a:pt x="624" y="62"/>
                </a:cubicBezTo>
                <a:cubicBezTo>
                  <a:pt x="624" y="28"/>
                  <a:pt x="597" y="0"/>
                  <a:pt x="562" y="0"/>
                </a:cubicBezTo>
                <a:close/>
              </a:path>
            </a:pathLst>
          </a:cu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a:defRPr lang="ru-RU" sz="300">
                <a:solidFill>
                  <a:schemeClr val="lt1"/>
                </a:solidFill>
              </a:defRPr>
            </a:lvl1pPr>
          </a:lstStyle>
          <a:p>
            <a:pPr lvl="0" algn="ctr"/>
            <a:endParaRPr lang="ru-RU"/>
          </a:p>
        </p:txBody>
      </p:sp>
      <p:sp>
        <p:nvSpPr>
          <p:cNvPr id="2" name="Title 1"/>
          <p:cNvSpPr>
            <a:spLocks noGrp="1"/>
          </p:cNvSpPr>
          <p:nvPr>
            <p:ph type="title"/>
          </p:nvPr>
        </p:nvSpPr>
        <p:spPr>
          <a:xfrm>
            <a:off x="382588" y="383309"/>
            <a:ext cx="3132340" cy="360000"/>
          </a:xfrm>
        </p:spPr>
        <p:txBody>
          <a:bodyPr/>
          <a:lstStyle/>
          <a:p>
            <a:r>
              <a:rPr lang="en-US" dirty="0"/>
              <a:t>Click to edit Master title style</a:t>
            </a:r>
          </a:p>
        </p:txBody>
      </p:sp>
      <p:sp>
        <p:nvSpPr>
          <p:cNvPr id="4" name="Slide Number Placeholder 3"/>
          <p:cNvSpPr>
            <a:spLocks noGrp="1"/>
          </p:cNvSpPr>
          <p:nvPr>
            <p:ph type="sldNum" sz="quarter" idx="11"/>
          </p:nvPr>
        </p:nvSpPr>
        <p:spPr/>
        <p:txBody>
          <a:bodyPr/>
          <a:lstStyle/>
          <a:p>
            <a:fld id="{C60C2248-B95D-984B-A0F4-42B9A4652AA7}" type="slidenum">
              <a:rPr lang="en-US" smtClean="0"/>
              <a:pPr/>
              <a:t>‹#›</a:t>
            </a:fld>
            <a:endParaRPr lang="en-US" dirty="0"/>
          </a:p>
        </p:txBody>
      </p:sp>
      <p:sp>
        <p:nvSpPr>
          <p:cNvPr id="7" name="Content Placeholder 6"/>
          <p:cNvSpPr>
            <a:spLocks noGrp="1"/>
          </p:cNvSpPr>
          <p:nvPr>
            <p:ph sz="quarter" idx="14"/>
          </p:nvPr>
        </p:nvSpPr>
        <p:spPr>
          <a:xfrm>
            <a:off x="390527" y="1374774"/>
            <a:ext cx="3131469" cy="2974133"/>
          </a:xfrm>
        </p:spPr>
        <p:txBody>
          <a:bodyPr/>
          <a:lstStyle>
            <a:lvl1pPr>
              <a:defRPr>
                <a:solidFill>
                  <a:schemeClr val="bg1"/>
                </a:solidFill>
              </a:defRPr>
            </a:lvl1pPr>
            <a:lvl2pPr>
              <a:defRPr>
                <a:solidFill>
                  <a:schemeClr val="bg1"/>
                </a:solidFill>
              </a:defRPr>
            </a:lvl2pPr>
            <a:lvl3pPr>
              <a:defRPr>
                <a:solidFill>
                  <a:schemeClr val="bg1"/>
                </a:solidFill>
              </a:defRPr>
            </a:lvl3pPr>
          </a:lstStyle>
          <a:p>
            <a:pPr lvl="0"/>
            <a:r>
              <a:rPr lang="en-US" dirty="0"/>
              <a:t>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280302621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1_Title with subtitle and content Layout">
    <p:spTree>
      <p:nvGrpSpPr>
        <p:cNvPr id="1" name=""/>
        <p:cNvGrpSpPr/>
        <p:nvPr/>
      </p:nvGrpSpPr>
      <p:grpSpPr>
        <a:xfrm>
          <a:off x="0" y="0"/>
          <a:ext cx="0" cy="0"/>
          <a:chOff x="0" y="0"/>
          <a:chExt cx="0" cy="0"/>
        </a:xfrm>
      </p:grpSpPr>
      <p:sp>
        <p:nvSpPr>
          <p:cNvPr id="8" name="Прямоугольник 34">
            <a:extLst>
              <a:ext uri="{FF2B5EF4-FFF2-40B4-BE49-F238E27FC236}">
                <a16:creationId xmlns:a16="http://schemas.microsoft.com/office/drawing/2014/main" id="{394B3B32-2383-40C3-8C2F-FAE6BEB7DF0E}"/>
              </a:ext>
            </a:extLst>
          </p:cNvPr>
          <p:cNvSpPr/>
          <p:nvPr userDrawn="1"/>
        </p:nvSpPr>
        <p:spPr>
          <a:xfrm flipV="1">
            <a:off x="0" y="0"/>
            <a:ext cx="9144000" cy="1531898"/>
          </a:xfrm>
          <a:prstGeom prst="rect">
            <a:avLst/>
          </a:prstGeom>
          <a:solidFill>
            <a:srgbClr val="F9F5F1"/>
          </a:solidFill>
          <a:ln>
            <a:noFill/>
          </a:ln>
        </p:spPr>
        <p:style>
          <a:lnRef idx="2">
            <a:schemeClr val="accent1">
              <a:shade val="50000"/>
            </a:schemeClr>
          </a:lnRef>
          <a:fillRef idx="1">
            <a:schemeClr val="accent1"/>
          </a:fillRef>
          <a:effectRef idx="0">
            <a:schemeClr val="accent1"/>
          </a:effectRef>
          <a:fontRef idx="minor">
            <a:schemeClr val="lt1"/>
          </a:fontRef>
        </p:style>
        <p:txBody>
          <a:bodyPr lIns="34281" tIns="17140" rIns="34281" bIns="17140" rtlCol="0" anchor="ctr"/>
          <a:lstStyle/>
          <a:p>
            <a:pPr algn="ctr"/>
            <a:endParaRPr lang="ru-RU"/>
          </a:p>
        </p:txBody>
      </p:sp>
      <p:sp>
        <p:nvSpPr>
          <p:cNvPr id="2" name="Title 1"/>
          <p:cNvSpPr>
            <a:spLocks noGrp="1"/>
          </p:cNvSpPr>
          <p:nvPr>
            <p:ph type="title"/>
          </p:nvPr>
        </p:nvSpPr>
        <p:spPr>
          <a:xfrm>
            <a:off x="382588" y="383308"/>
            <a:ext cx="3213218" cy="962051"/>
          </a:xfrm>
        </p:spPr>
        <p:txBody>
          <a:bodyPr/>
          <a:lstStyle>
            <a:lvl1pPr>
              <a:defRPr>
                <a:solidFill>
                  <a:schemeClr val="tx1"/>
                </a:solidFill>
              </a:defRPr>
            </a:lvl1pPr>
          </a:lstStyle>
          <a:p>
            <a:r>
              <a:rPr lang="en-US" dirty="0"/>
              <a:t>Click to edit Master title style</a:t>
            </a:r>
          </a:p>
        </p:txBody>
      </p:sp>
      <p:sp>
        <p:nvSpPr>
          <p:cNvPr id="4" name="Slide Number Placeholder 3"/>
          <p:cNvSpPr>
            <a:spLocks noGrp="1"/>
          </p:cNvSpPr>
          <p:nvPr>
            <p:ph type="sldNum" sz="quarter" idx="11"/>
          </p:nvPr>
        </p:nvSpPr>
        <p:spPr/>
        <p:txBody>
          <a:bodyPr/>
          <a:lstStyle/>
          <a:p>
            <a:fld id="{C60C2248-B95D-984B-A0F4-42B9A4652AA7}" type="slidenum">
              <a:rPr lang="en-US" smtClean="0"/>
              <a:pPr/>
              <a:t>‹#›</a:t>
            </a:fld>
            <a:endParaRPr lang="en-US" dirty="0"/>
          </a:p>
        </p:txBody>
      </p:sp>
      <p:sp>
        <p:nvSpPr>
          <p:cNvPr id="7" name="Content Placeholder 6"/>
          <p:cNvSpPr>
            <a:spLocks noGrp="1"/>
          </p:cNvSpPr>
          <p:nvPr>
            <p:ph sz="quarter" idx="14"/>
          </p:nvPr>
        </p:nvSpPr>
        <p:spPr>
          <a:xfrm>
            <a:off x="390528" y="1893651"/>
            <a:ext cx="3204257" cy="2731928"/>
          </a:xfrm>
        </p:spPr>
        <p:txBody>
          <a:bodyPr/>
          <a:lstStyle/>
          <a:p>
            <a:pPr lvl="0"/>
            <a:r>
              <a:rPr lang="en-US"/>
              <a:t>Edit Master text styles</a:t>
            </a:r>
          </a:p>
          <a:p>
            <a:pPr lvl="1"/>
            <a:r>
              <a:rPr lang="en-US"/>
              <a:t>Second level</a:t>
            </a:r>
          </a:p>
          <a:p>
            <a:pPr lvl="2"/>
            <a:r>
              <a:rPr lang="en-US"/>
              <a:t>Third level</a:t>
            </a:r>
          </a:p>
        </p:txBody>
      </p:sp>
      <p:grpSp>
        <p:nvGrpSpPr>
          <p:cNvPr id="52" name="Группа 113">
            <a:extLst>
              <a:ext uri="{FF2B5EF4-FFF2-40B4-BE49-F238E27FC236}">
                <a16:creationId xmlns:a16="http://schemas.microsoft.com/office/drawing/2014/main" id="{C4912257-2FF5-4D3C-9F13-AD19C842C63E}"/>
              </a:ext>
            </a:extLst>
          </p:cNvPr>
          <p:cNvGrpSpPr/>
          <p:nvPr userDrawn="1"/>
        </p:nvGrpSpPr>
        <p:grpSpPr>
          <a:xfrm>
            <a:off x="3749937" y="600759"/>
            <a:ext cx="2793154" cy="3939319"/>
            <a:chOff x="858665" y="-6595864"/>
            <a:chExt cx="5972175" cy="8423276"/>
          </a:xfrm>
          <a:effectLst>
            <a:reflection blurRad="50800" stA="50000" endPos="8000" dir="5400000" sy="-100000" algn="bl" rotWithShape="0"/>
          </a:effectLst>
        </p:grpSpPr>
        <p:sp>
          <p:nvSpPr>
            <p:cNvPr id="53" name="Freeform 34">
              <a:extLst>
                <a:ext uri="{FF2B5EF4-FFF2-40B4-BE49-F238E27FC236}">
                  <a16:creationId xmlns:a16="http://schemas.microsoft.com/office/drawing/2014/main" id="{C5BD4CFF-37C1-481B-A120-85960087808F}"/>
                </a:ext>
              </a:extLst>
            </p:cNvPr>
            <p:cNvSpPr>
              <a:spLocks/>
            </p:cNvSpPr>
            <p:nvPr/>
          </p:nvSpPr>
          <p:spPr bwMode="auto">
            <a:xfrm>
              <a:off x="892002" y="-6567289"/>
              <a:ext cx="5905500" cy="8361363"/>
            </a:xfrm>
            <a:custGeom>
              <a:avLst/>
              <a:gdLst>
                <a:gd name="T0" fmla="*/ 56 w 1214"/>
                <a:gd name="T1" fmla="*/ 1719 h 1719"/>
                <a:gd name="T2" fmla="*/ 0 w 1214"/>
                <a:gd name="T3" fmla="*/ 1663 h 1719"/>
                <a:gd name="T4" fmla="*/ 0 w 1214"/>
                <a:gd name="T5" fmla="*/ 57 h 1719"/>
                <a:gd name="T6" fmla="*/ 56 w 1214"/>
                <a:gd name="T7" fmla="*/ 0 h 1719"/>
                <a:gd name="T8" fmla="*/ 1158 w 1214"/>
                <a:gd name="T9" fmla="*/ 0 h 1719"/>
                <a:gd name="T10" fmla="*/ 1214 w 1214"/>
                <a:gd name="T11" fmla="*/ 57 h 1719"/>
                <a:gd name="T12" fmla="*/ 1214 w 1214"/>
                <a:gd name="T13" fmla="*/ 1663 h 1719"/>
                <a:gd name="T14" fmla="*/ 1158 w 1214"/>
                <a:gd name="T15" fmla="*/ 1719 h 1719"/>
                <a:gd name="T16" fmla="*/ 56 w 1214"/>
                <a:gd name="T17" fmla="*/ 1719 h 1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4" h="1719">
                  <a:moveTo>
                    <a:pt x="56" y="1719"/>
                  </a:moveTo>
                  <a:cubicBezTo>
                    <a:pt x="25" y="1719"/>
                    <a:pt x="0" y="1694"/>
                    <a:pt x="0" y="1663"/>
                  </a:cubicBezTo>
                  <a:cubicBezTo>
                    <a:pt x="0" y="57"/>
                    <a:pt x="0" y="57"/>
                    <a:pt x="0" y="57"/>
                  </a:cubicBezTo>
                  <a:cubicBezTo>
                    <a:pt x="0" y="26"/>
                    <a:pt x="25" y="0"/>
                    <a:pt x="56" y="0"/>
                  </a:cubicBezTo>
                  <a:cubicBezTo>
                    <a:pt x="1158" y="0"/>
                    <a:pt x="1158" y="0"/>
                    <a:pt x="1158" y="0"/>
                  </a:cubicBezTo>
                  <a:cubicBezTo>
                    <a:pt x="1189" y="0"/>
                    <a:pt x="1214" y="26"/>
                    <a:pt x="1214" y="57"/>
                  </a:cubicBezTo>
                  <a:cubicBezTo>
                    <a:pt x="1214" y="1663"/>
                    <a:pt x="1214" y="1663"/>
                    <a:pt x="1214" y="1663"/>
                  </a:cubicBezTo>
                  <a:cubicBezTo>
                    <a:pt x="1214" y="1694"/>
                    <a:pt x="1189" y="1719"/>
                    <a:pt x="1158" y="1719"/>
                  </a:cubicBezTo>
                  <a:lnTo>
                    <a:pt x="56" y="1719"/>
                  </a:ln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4" name="Freeform 35">
              <a:extLst>
                <a:ext uri="{FF2B5EF4-FFF2-40B4-BE49-F238E27FC236}">
                  <a16:creationId xmlns:a16="http://schemas.microsoft.com/office/drawing/2014/main" id="{6CE0A69A-8871-46D7-AEEE-E98D29A6050B}"/>
                </a:ext>
              </a:extLst>
            </p:cNvPr>
            <p:cNvSpPr>
              <a:spLocks noEditPoints="1"/>
            </p:cNvSpPr>
            <p:nvPr/>
          </p:nvSpPr>
          <p:spPr bwMode="auto">
            <a:xfrm>
              <a:off x="896765" y="-6557764"/>
              <a:ext cx="5895975" cy="8347075"/>
            </a:xfrm>
            <a:custGeom>
              <a:avLst/>
              <a:gdLst>
                <a:gd name="T0" fmla="*/ 1157 w 1212"/>
                <a:gd name="T1" fmla="*/ 1716 h 1716"/>
                <a:gd name="T2" fmla="*/ 55 w 1212"/>
                <a:gd name="T3" fmla="*/ 1716 h 1716"/>
                <a:gd name="T4" fmla="*/ 0 w 1212"/>
                <a:gd name="T5" fmla="*/ 1661 h 1716"/>
                <a:gd name="T6" fmla="*/ 0 w 1212"/>
                <a:gd name="T7" fmla="*/ 55 h 1716"/>
                <a:gd name="T8" fmla="*/ 55 w 1212"/>
                <a:gd name="T9" fmla="*/ 0 h 1716"/>
                <a:gd name="T10" fmla="*/ 1157 w 1212"/>
                <a:gd name="T11" fmla="*/ 0 h 1716"/>
                <a:gd name="T12" fmla="*/ 1212 w 1212"/>
                <a:gd name="T13" fmla="*/ 55 h 1716"/>
                <a:gd name="T14" fmla="*/ 1212 w 1212"/>
                <a:gd name="T15" fmla="*/ 1661 h 1716"/>
                <a:gd name="T16" fmla="*/ 1157 w 1212"/>
                <a:gd name="T17" fmla="*/ 1716 h 1716"/>
                <a:gd name="T18" fmla="*/ 55 w 1212"/>
                <a:gd name="T19" fmla="*/ 0 h 1716"/>
                <a:gd name="T20" fmla="*/ 1 w 1212"/>
                <a:gd name="T21" fmla="*/ 55 h 1716"/>
                <a:gd name="T22" fmla="*/ 1 w 1212"/>
                <a:gd name="T23" fmla="*/ 1661 h 1716"/>
                <a:gd name="T24" fmla="*/ 55 w 1212"/>
                <a:gd name="T25" fmla="*/ 1715 h 1716"/>
                <a:gd name="T26" fmla="*/ 1157 w 1212"/>
                <a:gd name="T27" fmla="*/ 1715 h 1716"/>
                <a:gd name="T28" fmla="*/ 1211 w 1212"/>
                <a:gd name="T29" fmla="*/ 1661 h 1716"/>
                <a:gd name="T30" fmla="*/ 1211 w 1212"/>
                <a:gd name="T31" fmla="*/ 55 h 1716"/>
                <a:gd name="T32" fmla="*/ 1157 w 1212"/>
                <a:gd name="T33" fmla="*/ 0 h 1716"/>
                <a:gd name="T34" fmla="*/ 55 w 1212"/>
                <a:gd name="T35" fmla="*/ 0 h 1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2" h="1716">
                  <a:moveTo>
                    <a:pt x="1157" y="1716"/>
                  </a:moveTo>
                  <a:cubicBezTo>
                    <a:pt x="55" y="1716"/>
                    <a:pt x="55" y="1716"/>
                    <a:pt x="55" y="1716"/>
                  </a:cubicBezTo>
                  <a:cubicBezTo>
                    <a:pt x="25" y="1716"/>
                    <a:pt x="0" y="1691"/>
                    <a:pt x="0" y="1661"/>
                  </a:cubicBezTo>
                  <a:cubicBezTo>
                    <a:pt x="0" y="55"/>
                    <a:pt x="0" y="55"/>
                    <a:pt x="0" y="55"/>
                  </a:cubicBezTo>
                  <a:cubicBezTo>
                    <a:pt x="0" y="24"/>
                    <a:pt x="25" y="0"/>
                    <a:pt x="55" y="0"/>
                  </a:cubicBezTo>
                  <a:cubicBezTo>
                    <a:pt x="1157" y="0"/>
                    <a:pt x="1157" y="0"/>
                    <a:pt x="1157" y="0"/>
                  </a:cubicBezTo>
                  <a:cubicBezTo>
                    <a:pt x="1187" y="0"/>
                    <a:pt x="1212" y="24"/>
                    <a:pt x="1212" y="55"/>
                  </a:cubicBezTo>
                  <a:cubicBezTo>
                    <a:pt x="1212" y="1661"/>
                    <a:pt x="1212" y="1661"/>
                    <a:pt x="1212" y="1661"/>
                  </a:cubicBezTo>
                  <a:cubicBezTo>
                    <a:pt x="1212" y="1691"/>
                    <a:pt x="1187" y="1716"/>
                    <a:pt x="1157" y="1716"/>
                  </a:cubicBezTo>
                  <a:close/>
                  <a:moveTo>
                    <a:pt x="55" y="0"/>
                  </a:moveTo>
                  <a:cubicBezTo>
                    <a:pt x="25" y="0"/>
                    <a:pt x="1" y="25"/>
                    <a:pt x="1" y="55"/>
                  </a:cubicBezTo>
                  <a:cubicBezTo>
                    <a:pt x="1" y="1661"/>
                    <a:pt x="1" y="1661"/>
                    <a:pt x="1" y="1661"/>
                  </a:cubicBezTo>
                  <a:cubicBezTo>
                    <a:pt x="1" y="1691"/>
                    <a:pt x="25" y="1715"/>
                    <a:pt x="55" y="1715"/>
                  </a:cubicBezTo>
                  <a:cubicBezTo>
                    <a:pt x="1157" y="1715"/>
                    <a:pt x="1157" y="1715"/>
                    <a:pt x="1157" y="1715"/>
                  </a:cubicBezTo>
                  <a:cubicBezTo>
                    <a:pt x="1187" y="1715"/>
                    <a:pt x="1211" y="1691"/>
                    <a:pt x="1211" y="1661"/>
                  </a:cubicBezTo>
                  <a:cubicBezTo>
                    <a:pt x="1211" y="55"/>
                    <a:pt x="1211" y="55"/>
                    <a:pt x="1211" y="55"/>
                  </a:cubicBezTo>
                  <a:cubicBezTo>
                    <a:pt x="1211" y="25"/>
                    <a:pt x="1187" y="0"/>
                    <a:pt x="1157" y="0"/>
                  </a:cubicBezTo>
                  <a:lnTo>
                    <a:pt x="55" y="0"/>
                  </a:lnTo>
                  <a:close/>
                </a:path>
              </a:pathLst>
            </a:custGeom>
            <a:solidFill>
              <a:srgbClr val="E0DF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5" name="Freeform 36">
              <a:extLst>
                <a:ext uri="{FF2B5EF4-FFF2-40B4-BE49-F238E27FC236}">
                  <a16:creationId xmlns:a16="http://schemas.microsoft.com/office/drawing/2014/main" id="{2D72861E-7C7A-4DDA-BC13-1C1488D777B7}"/>
                </a:ext>
              </a:extLst>
            </p:cNvPr>
            <p:cNvSpPr>
              <a:spLocks noEditPoints="1"/>
            </p:cNvSpPr>
            <p:nvPr/>
          </p:nvSpPr>
          <p:spPr bwMode="auto">
            <a:xfrm>
              <a:off x="858665" y="-6595864"/>
              <a:ext cx="5972175" cy="8423275"/>
            </a:xfrm>
            <a:custGeom>
              <a:avLst/>
              <a:gdLst>
                <a:gd name="T0" fmla="*/ 1165 w 1228"/>
                <a:gd name="T1" fmla="*/ 0 h 1732"/>
                <a:gd name="T2" fmla="*/ 63 w 1228"/>
                <a:gd name="T3" fmla="*/ 0 h 1732"/>
                <a:gd name="T4" fmla="*/ 0 w 1228"/>
                <a:gd name="T5" fmla="*/ 63 h 1732"/>
                <a:gd name="T6" fmla="*/ 0 w 1228"/>
                <a:gd name="T7" fmla="*/ 1669 h 1732"/>
                <a:gd name="T8" fmla="*/ 63 w 1228"/>
                <a:gd name="T9" fmla="*/ 1732 h 1732"/>
                <a:gd name="T10" fmla="*/ 1165 w 1228"/>
                <a:gd name="T11" fmla="*/ 1732 h 1732"/>
                <a:gd name="T12" fmla="*/ 1228 w 1228"/>
                <a:gd name="T13" fmla="*/ 1669 h 1732"/>
                <a:gd name="T14" fmla="*/ 1228 w 1228"/>
                <a:gd name="T15" fmla="*/ 63 h 1732"/>
                <a:gd name="T16" fmla="*/ 1165 w 1228"/>
                <a:gd name="T17" fmla="*/ 0 h 1732"/>
                <a:gd name="T18" fmla="*/ 1221 w 1228"/>
                <a:gd name="T19" fmla="*/ 1669 h 1732"/>
                <a:gd name="T20" fmla="*/ 1165 w 1228"/>
                <a:gd name="T21" fmla="*/ 1725 h 1732"/>
                <a:gd name="T22" fmla="*/ 63 w 1228"/>
                <a:gd name="T23" fmla="*/ 1725 h 1732"/>
                <a:gd name="T24" fmla="*/ 7 w 1228"/>
                <a:gd name="T25" fmla="*/ 1669 h 1732"/>
                <a:gd name="T26" fmla="*/ 7 w 1228"/>
                <a:gd name="T27" fmla="*/ 63 h 1732"/>
                <a:gd name="T28" fmla="*/ 63 w 1228"/>
                <a:gd name="T29" fmla="*/ 6 h 1732"/>
                <a:gd name="T30" fmla="*/ 1165 w 1228"/>
                <a:gd name="T31" fmla="*/ 6 h 1732"/>
                <a:gd name="T32" fmla="*/ 1221 w 1228"/>
                <a:gd name="T33" fmla="*/ 63 h 1732"/>
                <a:gd name="T34" fmla="*/ 1221 w 1228"/>
                <a:gd name="T35" fmla="*/ 1669 h 1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28" h="1732">
                  <a:moveTo>
                    <a:pt x="1165" y="0"/>
                  </a:moveTo>
                  <a:cubicBezTo>
                    <a:pt x="63" y="0"/>
                    <a:pt x="63" y="0"/>
                    <a:pt x="63" y="0"/>
                  </a:cubicBezTo>
                  <a:cubicBezTo>
                    <a:pt x="28" y="0"/>
                    <a:pt x="0" y="28"/>
                    <a:pt x="0" y="63"/>
                  </a:cubicBezTo>
                  <a:cubicBezTo>
                    <a:pt x="0" y="1669"/>
                    <a:pt x="0" y="1669"/>
                    <a:pt x="0" y="1669"/>
                  </a:cubicBezTo>
                  <a:cubicBezTo>
                    <a:pt x="0" y="1703"/>
                    <a:pt x="28" y="1732"/>
                    <a:pt x="63" y="1732"/>
                  </a:cubicBezTo>
                  <a:cubicBezTo>
                    <a:pt x="1165" y="1732"/>
                    <a:pt x="1165" y="1732"/>
                    <a:pt x="1165" y="1732"/>
                  </a:cubicBezTo>
                  <a:cubicBezTo>
                    <a:pt x="1200" y="1732"/>
                    <a:pt x="1228" y="1703"/>
                    <a:pt x="1228" y="1669"/>
                  </a:cubicBezTo>
                  <a:cubicBezTo>
                    <a:pt x="1228" y="63"/>
                    <a:pt x="1228" y="63"/>
                    <a:pt x="1228" y="63"/>
                  </a:cubicBezTo>
                  <a:cubicBezTo>
                    <a:pt x="1228" y="28"/>
                    <a:pt x="1200" y="0"/>
                    <a:pt x="1165" y="0"/>
                  </a:cubicBezTo>
                  <a:close/>
                  <a:moveTo>
                    <a:pt x="1221" y="1669"/>
                  </a:moveTo>
                  <a:cubicBezTo>
                    <a:pt x="1221" y="1700"/>
                    <a:pt x="1196" y="1725"/>
                    <a:pt x="1165" y="1725"/>
                  </a:cubicBezTo>
                  <a:cubicBezTo>
                    <a:pt x="63" y="1725"/>
                    <a:pt x="63" y="1725"/>
                    <a:pt x="63" y="1725"/>
                  </a:cubicBezTo>
                  <a:cubicBezTo>
                    <a:pt x="32" y="1725"/>
                    <a:pt x="7" y="1700"/>
                    <a:pt x="7" y="1669"/>
                  </a:cubicBezTo>
                  <a:cubicBezTo>
                    <a:pt x="7" y="63"/>
                    <a:pt x="7" y="63"/>
                    <a:pt x="7" y="63"/>
                  </a:cubicBezTo>
                  <a:cubicBezTo>
                    <a:pt x="7" y="32"/>
                    <a:pt x="32" y="6"/>
                    <a:pt x="63" y="6"/>
                  </a:cubicBezTo>
                  <a:cubicBezTo>
                    <a:pt x="1165" y="6"/>
                    <a:pt x="1165" y="6"/>
                    <a:pt x="1165" y="6"/>
                  </a:cubicBezTo>
                  <a:cubicBezTo>
                    <a:pt x="1196" y="6"/>
                    <a:pt x="1221" y="32"/>
                    <a:pt x="1221" y="63"/>
                  </a:cubicBezTo>
                  <a:lnTo>
                    <a:pt x="1221" y="1669"/>
                  </a:lnTo>
                  <a:close/>
                </a:path>
              </a:pathLst>
            </a:custGeom>
            <a:solidFill>
              <a:srgbClr val="E0DF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6" name="Freeform 37">
              <a:extLst>
                <a:ext uri="{FF2B5EF4-FFF2-40B4-BE49-F238E27FC236}">
                  <a16:creationId xmlns:a16="http://schemas.microsoft.com/office/drawing/2014/main" id="{1AD0090A-182B-4C76-9FD2-74195ED2BF15}"/>
                </a:ext>
              </a:extLst>
            </p:cNvPr>
            <p:cNvSpPr>
              <a:spLocks/>
            </p:cNvSpPr>
            <p:nvPr/>
          </p:nvSpPr>
          <p:spPr bwMode="auto">
            <a:xfrm>
              <a:off x="3651077" y="1278136"/>
              <a:ext cx="388938" cy="346075"/>
            </a:xfrm>
            <a:custGeom>
              <a:avLst/>
              <a:gdLst>
                <a:gd name="T0" fmla="*/ 1 w 80"/>
                <a:gd name="T1" fmla="*/ 42 h 71"/>
                <a:gd name="T2" fmla="*/ 41 w 80"/>
                <a:gd name="T3" fmla="*/ 2 h 71"/>
                <a:gd name="T4" fmla="*/ 80 w 80"/>
                <a:gd name="T5" fmla="*/ 41 h 71"/>
                <a:gd name="T6" fmla="*/ 80 w 80"/>
                <a:gd name="T7" fmla="*/ 40 h 71"/>
                <a:gd name="T8" fmla="*/ 40 w 80"/>
                <a:gd name="T9" fmla="*/ 0 h 71"/>
                <a:gd name="T10" fmla="*/ 0 w 80"/>
                <a:gd name="T11" fmla="*/ 40 h 71"/>
                <a:gd name="T12" fmla="*/ 15 w 80"/>
                <a:gd name="T13" fmla="*/ 71 h 71"/>
                <a:gd name="T14" fmla="*/ 1 w 80"/>
                <a:gd name="T15" fmla="*/ 42 h 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71">
                  <a:moveTo>
                    <a:pt x="1" y="42"/>
                  </a:moveTo>
                  <a:cubicBezTo>
                    <a:pt x="1" y="20"/>
                    <a:pt x="19" y="2"/>
                    <a:pt x="41" y="2"/>
                  </a:cubicBezTo>
                  <a:cubicBezTo>
                    <a:pt x="62" y="2"/>
                    <a:pt x="80" y="19"/>
                    <a:pt x="80" y="41"/>
                  </a:cubicBezTo>
                  <a:cubicBezTo>
                    <a:pt x="80" y="41"/>
                    <a:pt x="80" y="40"/>
                    <a:pt x="80" y="40"/>
                  </a:cubicBezTo>
                  <a:cubicBezTo>
                    <a:pt x="80" y="18"/>
                    <a:pt x="62" y="0"/>
                    <a:pt x="40" y="0"/>
                  </a:cubicBezTo>
                  <a:cubicBezTo>
                    <a:pt x="18" y="0"/>
                    <a:pt x="0" y="18"/>
                    <a:pt x="0" y="40"/>
                  </a:cubicBezTo>
                  <a:cubicBezTo>
                    <a:pt x="0" y="53"/>
                    <a:pt x="6" y="64"/>
                    <a:pt x="15" y="71"/>
                  </a:cubicBezTo>
                  <a:cubicBezTo>
                    <a:pt x="6" y="64"/>
                    <a:pt x="1" y="53"/>
                    <a:pt x="1" y="42"/>
                  </a:cubicBezTo>
                  <a:close/>
                </a:path>
              </a:pathLst>
            </a:custGeom>
            <a:solidFill>
              <a:srgbClr val="CECE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7" name="Freeform 38">
              <a:extLst>
                <a:ext uri="{FF2B5EF4-FFF2-40B4-BE49-F238E27FC236}">
                  <a16:creationId xmlns:a16="http://schemas.microsoft.com/office/drawing/2014/main" id="{BC2E1EF4-85B1-4761-B5C9-7D02E138CA97}"/>
                </a:ext>
              </a:extLst>
            </p:cNvPr>
            <p:cNvSpPr>
              <a:spLocks/>
            </p:cNvSpPr>
            <p:nvPr/>
          </p:nvSpPr>
          <p:spPr bwMode="auto">
            <a:xfrm>
              <a:off x="3665365" y="1341636"/>
              <a:ext cx="369888" cy="330200"/>
            </a:xfrm>
            <a:custGeom>
              <a:avLst/>
              <a:gdLst>
                <a:gd name="T0" fmla="*/ 75 w 76"/>
                <a:gd name="T1" fmla="*/ 28 h 68"/>
                <a:gd name="T2" fmla="*/ 37 w 76"/>
                <a:gd name="T3" fmla="*/ 66 h 68"/>
                <a:gd name="T4" fmla="*/ 0 w 76"/>
                <a:gd name="T5" fmla="*/ 29 h 68"/>
                <a:gd name="T6" fmla="*/ 0 w 76"/>
                <a:gd name="T7" fmla="*/ 30 h 68"/>
                <a:gd name="T8" fmla="*/ 38 w 76"/>
                <a:gd name="T9" fmla="*/ 68 h 68"/>
                <a:gd name="T10" fmla="*/ 76 w 76"/>
                <a:gd name="T11" fmla="*/ 30 h 68"/>
                <a:gd name="T12" fmla="*/ 62 w 76"/>
                <a:gd name="T13" fmla="*/ 0 h 68"/>
                <a:gd name="T14" fmla="*/ 75 w 76"/>
                <a:gd name="T15" fmla="*/ 28 h 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68">
                  <a:moveTo>
                    <a:pt x="75" y="28"/>
                  </a:moveTo>
                  <a:cubicBezTo>
                    <a:pt x="75" y="49"/>
                    <a:pt x="58" y="66"/>
                    <a:pt x="37" y="66"/>
                  </a:cubicBezTo>
                  <a:cubicBezTo>
                    <a:pt x="17" y="66"/>
                    <a:pt x="0" y="50"/>
                    <a:pt x="0" y="29"/>
                  </a:cubicBezTo>
                  <a:cubicBezTo>
                    <a:pt x="0" y="30"/>
                    <a:pt x="0" y="30"/>
                    <a:pt x="0" y="30"/>
                  </a:cubicBezTo>
                  <a:cubicBezTo>
                    <a:pt x="0" y="51"/>
                    <a:pt x="17" y="68"/>
                    <a:pt x="38" y="68"/>
                  </a:cubicBezTo>
                  <a:cubicBezTo>
                    <a:pt x="59" y="68"/>
                    <a:pt x="76" y="51"/>
                    <a:pt x="76" y="30"/>
                  </a:cubicBezTo>
                  <a:cubicBezTo>
                    <a:pt x="76" y="18"/>
                    <a:pt x="71" y="7"/>
                    <a:pt x="62" y="0"/>
                  </a:cubicBezTo>
                  <a:cubicBezTo>
                    <a:pt x="70" y="7"/>
                    <a:pt x="75" y="17"/>
                    <a:pt x="75" y="28"/>
                  </a:cubicBezTo>
                  <a:close/>
                </a:path>
              </a:pathLst>
            </a:custGeom>
            <a:solidFill>
              <a:srgbClr val="CECE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8" name="Oval 39">
              <a:extLst>
                <a:ext uri="{FF2B5EF4-FFF2-40B4-BE49-F238E27FC236}">
                  <a16:creationId xmlns:a16="http://schemas.microsoft.com/office/drawing/2014/main" id="{0665C39F-9BFC-4DAC-85E4-C6B14B37F53A}"/>
                </a:ext>
              </a:extLst>
            </p:cNvPr>
            <p:cNvSpPr>
              <a:spLocks noChangeArrowheads="1"/>
            </p:cNvSpPr>
            <p:nvPr/>
          </p:nvSpPr>
          <p:spPr bwMode="auto">
            <a:xfrm>
              <a:off x="3665365" y="1292424"/>
              <a:ext cx="369888" cy="365125"/>
            </a:xfrm>
            <a:prstGeom prst="ellipse">
              <a:avLst/>
            </a:prstGeom>
            <a:solidFill>
              <a:srgbClr val="F3F3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9" name="Oval 40">
              <a:extLst>
                <a:ext uri="{FF2B5EF4-FFF2-40B4-BE49-F238E27FC236}">
                  <a16:creationId xmlns:a16="http://schemas.microsoft.com/office/drawing/2014/main" id="{304B3003-459F-40E4-8A92-4CDBC7325C4A}"/>
                </a:ext>
              </a:extLst>
            </p:cNvPr>
            <p:cNvSpPr>
              <a:spLocks noChangeArrowheads="1"/>
            </p:cNvSpPr>
            <p:nvPr/>
          </p:nvSpPr>
          <p:spPr bwMode="auto">
            <a:xfrm>
              <a:off x="3786015" y="-6324401"/>
              <a:ext cx="117475" cy="112713"/>
            </a:xfrm>
            <a:prstGeom prst="ellipse">
              <a:avLst/>
            </a:pr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60" name="Oval 41">
              <a:extLst>
                <a:ext uri="{FF2B5EF4-FFF2-40B4-BE49-F238E27FC236}">
                  <a16:creationId xmlns:a16="http://schemas.microsoft.com/office/drawing/2014/main" id="{7E20D0EC-D916-4C39-82B9-9687B6D8DD19}"/>
                </a:ext>
              </a:extLst>
            </p:cNvPr>
            <p:cNvSpPr>
              <a:spLocks noChangeArrowheads="1"/>
            </p:cNvSpPr>
            <p:nvPr/>
          </p:nvSpPr>
          <p:spPr bwMode="auto">
            <a:xfrm>
              <a:off x="3811415" y="-6303764"/>
              <a:ext cx="68263" cy="73025"/>
            </a:xfrm>
            <a:prstGeom prst="ellipse">
              <a:avLst/>
            </a:prstGeom>
            <a:solidFill>
              <a:srgbClr val="838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61" name="Rectangle 42">
              <a:extLst>
                <a:ext uri="{FF2B5EF4-FFF2-40B4-BE49-F238E27FC236}">
                  <a16:creationId xmlns:a16="http://schemas.microsoft.com/office/drawing/2014/main" id="{E66642F0-CFFF-412D-ABE6-901A008D3B6C}"/>
                </a:ext>
              </a:extLst>
            </p:cNvPr>
            <p:cNvSpPr>
              <a:spLocks noChangeArrowheads="1"/>
            </p:cNvSpPr>
            <p:nvPr/>
          </p:nvSpPr>
          <p:spPr bwMode="auto">
            <a:xfrm>
              <a:off x="1203152" y="-5914826"/>
              <a:ext cx="5283200" cy="7067550"/>
            </a:xfrm>
            <a:prstGeom prst="rect">
              <a:avLst/>
            </a:prstGeom>
            <a:solidFill>
              <a:srgbClr val="619C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62" name="Freeform 43">
              <a:extLst>
                <a:ext uri="{FF2B5EF4-FFF2-40B4-BE49-F238E27FC236}">
                  <a16:creationId xmlns:a16="http://schemas.microsoft.com/office/drawing/2014/main" id="{410762F2-33DD-4B4B-B6A2-8153B1C65829}"/>
                </a:ext>
              </a:extLst>
            </p:cNvPr>
            <p:cNvSpPr>
              <a:spLocks/>
            </p:cNvSpPr>
            <p:nvPr/>
          </p:nvSpPr>
          <p:spPr bwMode="auto">
            <a:xfrm>
              <a:off x="858665" y="-6595864"/>
              <a:ext cx="5972175" cy="3014663"/>
            </a:xfrm>
            <a:custGeom>
              <a:avLst/>
              <a:gdLst>
                <a:gd name="T0" fmla="*/ 1165 w 1228"/>
                <a:gd name="T1" fmla="*/ 0 h 620"/>
                <a:gd name="T2" fmla="*/ 63 w 1228"/>
                <a:gd name="T3" fmla="*/ 0 h 620"/>
                <a:gd name="T4" fmla="*/ 0 w 1228"/>
                <a:gd name="T5" fmla="*/ 63 h 620"/>
                <a:gd name="T6" fmla="*/ 0 w 1228"/>
                <a:gd name="T7" fmla="*/ 620 h 620"/>
                <a:gd name="T8" fmla="*/ 7 w 1228"/>
                <a:gd name="T9" fmla="*/ 63 h 620"/>
                <a:gd name="T10" fmla="*/ 63 w 1228"/>
                <a:gd name="T11" fmla="*/ 6 h 620"/>
                <a:gd name="T12" fmla="*/ 1165 w 1228"/>
                <a:gd name="T13" fmla="*/ 6 h 620"/>
                <a:gd name="T14" fmla="*/ 1221 w 1228"/>
                <a:gd name="T15" fmla="*/ 63 h 620"/>
                <a:gd name="T16" fmla="*/ 1228 w 1228"/>
                <a:gd name="T17" fmla="*/ 620 h 620"/>
                <a:gd name="T18" fmla="*/ 1228 w 1228"/>
                <a:gd name="T19" fmla="*/ 63 h 620"/>
                <a:gd name="T20" fmla="*/ 1165 w 1228"/>
                <a:gd name="T21" fmla="*/ 0 h 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28" h="620">
                  <a:moveTo>
                    <a:pt x="1165" y="0"/>
                  </a:moveTo>
                  <a:cubicBezTo>
                    <a:pt x="63" y="0"/>
                    <a:pt x="63" y="0"/>
                    <a:pt x="63" y="0"/>
                  </a:cubicBezTo>
                  <a:cubicBezTo>
                    <a:pt x="28" y="0"/>
                    <a:pt x="0" y="28"/>
                    <a:pt x="0" y="63"/>
                  </a:cubicBezTo>
                  <a:cubicBezTo>
                    <a:pt x="0" y="620"/>
                    <a:pt x="0" y="620"/>
                    <a:pt x="0" y="620"/>
                  </a:cubicBezTo>
                  <a:cubicBezTo>
                    <a:pt x="7" y="63"/>
                    <a:pt x="7" y="63"/>
                    <a:pt x="7" y="63"/>
                  </a:cubicBezTo>
                  <a:cubicBezTo>
                    <a:pt x="7" y="32"/>
                    <a:pt x="32" y="6"/>
                    <a:pt x="63" y="6"/>
                  </a:cubicBezTo>
                  <a:cubicBezTo>
                    <a:pt x="1165" y="6"/>
                    <a:pt x="1165" y="6"/>
                    <a:pt x="1165" y="6"/>
                  </a:cubicBezTo>
                  <a:cubicBezTo>
                    <a:pt x="1196" y="6"/>
                    <a:pt x="1221" y="32"/>
                    <a:pt x="1221" y="63"/>
                  </a:cubicBezTo>
                  <a:cubicBezTo>
                    <a:pt x="1228" y="620"/>
                    <a:pt x="1228" y="620"/>
                    <a:pt x="1228" y="620"/>
                  </a:cubicBezTo>
                  <a:cubicBezTo>
                    <a:pt x="1228" y="63"/>
                    <a:pt x="1228" y="63"/>
                    <a:pt x="1228" y="63"/>
                  </a:cubicBezTo>
                  <a:cubicBezTo>
                    <a:pt x="1228" y="28"/>
                    <a:pt x="1200" y="0"/>
                    <a:pt x="1165" y="0"/>
                  </a:cubicBezTo>
                  <a:close/>
                </a:path>
              </a:pathLst>
            </a:custGeom>
            <a:solidFill>
              <a:srgbClr val="CECE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63" name="Freeform 44">
              <a:extLst>
                <a:ext uri="{FF2B5EF4-FFF2-40B4-BE49-F238E27FC236}">
                  <a16:creationId xmlns:a16="http://schemas.microsoft.com/office/drawing/2014/main" id="{CAFB2F98-D4D1-4F98-87CC-B291213FA6A6}"/>
                </a:ext>
              </a:extLst>
            </p:cNvPr>
            <p:cNvSpPr>
              <a:spLocks/>
            </p:cNvSpPr>
            <p:nvPr/>
          </p:nvSpPr>
          <p:spPr bwMode="auto">
            <a:xfrm>
              <a:off x="858665" y="-1187251"/>
              <a:ext cx="5972175" cy="3014663"/>
            </a:xfrm>
            <a:custGeom>
              <a:avLst/>
              <a:gdLst>
                <a:gd name="T0" fmla="*/ 1221 w 1228"/>
                <a:gd name="T1" fmla="*/ 557 h 620"/>
                <a:gd name="T2" fmla="*/ 1165 w 1228"/>
                <a:gd name="T3" fmla="*/ 613 h 620"/>
                <a:gd name="T4" fmla="*/ 63 w 1228"/>
                <a:gd name="T5" fmla="*/ 613 h 620"/>
                <a:gd name="T6" fmla="*/ 7 w 1228"/>
                <a:gd name="T7" fmla="*/ 557 h 620"/>
                <a:gd name="T8" fmla="*/ 0 w 1228"/>
                <a:gd name="T9" fmla="*/ 0 h 620"/>
                <a:gd name="T10" fmla="*/ 0 w 1228"/>
                <a:gd name="T11" fmla="*/ 557 h 620"/>
                <a:gd name="T12" fmla="*/ 63 w 1228"/>
                <a:gd name="T13" fmla="*/ 620 h 620"/>
                <a:gd name="T14" fmla="*/ 1165 w 1228"/>
                <a:gd name="T15" fmla="*/ 620 h 620"/>
                <a:gd name="T16" fmla="*/ 1228 w 1228"/>
                <a:gd name="T17" fmla="*/ 557 h 620"/>
                <a:gd name="T18" fmla="*/ 1228 w 1228"/>
                <a:gd name="T19" fmla="*/ 0 h 620"/>
                <a:gd name="T20" fmla="*/ 1221 w 1228"/>
                <a:gd name="T21" fmla="*/ 557 h 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28" h="620">
                  <a:moveTo>
                    <a:pt x="1221" y="557"/>
                  </a:moveTo>
                  <a:cubicBezTo>
                    <a:pt x="1221" y="588"/>
                    <a:pt x="1196" y="613"/>
                    <a:pt x="1165" y="613"/>
                  </a:cubicBezTo>
                  <a:cubicBezTo>
                    <a:pt x="63" y="613"/>
                    <a:pt x="63" y="613"/>
                    <a:pt x="63" y="613"/>
                  </a:cubicBezTo>
                  <a:cubicBezTo>
                    <a:pt x="32" y="613"/>
                    <a:pt x="7" y="588"/>
                    <a:pt x="7" y="557"/>
                  </a:cubicBezTo>
                  <a:cubicBezTo>
                    <a:pt x="0" y="0"/>
                    <a:pt x="0" y="0"/>
                    <a:pt x="0" y="0"/>
                  </a:cubicBezTo>
                  <a:cubicBezTo>
                    <a:pt x="0" y="557"/>
                    <a:pt x="0" y="557"/>
                    <a:pt x="0" y="557"/>
                  </a:cubicBezTo>
                  <a:cubicBezTo>
                    <a:pt x="0" y="591"/>
                    <a:pt x="28" y="620"/>
                    <a:pt x="63" y="620"/>
                  </a:cubicBezTo>
                  <a:cubicBezTo>
                    <a:pt x="1165" y="620"/>
                    <a:pt x="1165" y="620"/>
                    <a:pt x="1165" y="620"/>
                  </a:cubicBezTo>
                  <a:cubicBezTo>
                    <a:pt x="1200" y="620"/>
                    <a:pt x="1228" y="591"/>
                    <a:pt x="1228" y="557"/>
                  </a:cubicBezTo>
                  <a:cubicBezTo>
                    <a:pt x="1228" y="0"/>
                    <a:pt x="1228" y="0"/>
                    <a:pt x="1228" y="0"/>
                  </a:cubicBezTo>
                  <a:lnTo>
                    <a:pt x="1221" y="557"/>
                  </a:lnTo>
                  <a:close/>
                </a:path>
              </a:pathLst>
            </a:custGeom>
            <a:solidFill>
              <a:srgbClr val="CECE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grpSp>
      <p:sp>
        <p:nvSpPr>
          <p:cNvPr id="64" name="Рисунок 21">
            <a:extLst>
              <a:ext uri="{FF2B5EF4-FFF2-40B4-BE49-F238E27FC236}">
                <a16:creationId xmlns:a16="http://schemas.microsoft.com/office/drawing/2014/main" id="{92638155-1F68-4422-A43E-8C234CAF062C}"/>
              </a:ext>
            </a:extLst>
          </p:cNvPr>
          <p:cNvSpPr>
            <a:spLocks noGrp="1"/>
          </p:cNvSpPr>
          <p:nvPr>
            <p:ph type="pic" sz="quarter" idx="28"/>
          </p:nvPr>
        </p:nvSpPr>
        <p:spPr>
          <a:xfrm>
            <a:off x="3896969" y="907569"/>
            <a:ext cx="2473151" cy="3311173"/>
          </a:xfrm>
          <a:prstGeom prst="rect">
            <a:avLst/>
          </a:pr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a:defRPr lang="ru-RU" sz="300" dirty="0"/>
            </a:lvl1pPr>
          </a:lstStyle>
          <a:p>
            <a:pPr lvl="0" algn="ctr"/>
            <a:endParaRPr lang="ru-RU" dirty="0"/>
          </a:p>
        </p:txBody>
      </p:sp>
    </p:spTree>
    <p:extLst>
      <p:ext uri="{BB962C8B-B14F-4D97-AF65-F5344CB8AC3E}">
        <p14:creationId xmlns:p14="http://schemas.microsoft.com/office/powerpoint/2010/main" val="7358047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2_Title with subtitle and content Layout">
    <p:spTree>
      <p:nvGrpSpPr>
        <p:cNvPr id="1" name=""/>
        <p:cNvGrpSpPr/>
        <p:nvPr/>
      </p:nvGrpSpPr>
      <p:grpSpPr>
        <a:xfrm>
          <a:off x="0" y="0"/>
          <a:ext cx="0" cy="0"/>
          <a:chOff x="0" y="0"/>
          <a:chExt cx="0" cy="0"/>
        </a:xfrm>
      </p:grpSpPr>
      <p:sp>
        <p:nvSpPr>
          <p:cNvPr id="8" name="Прямоугольник 34">
            <a:extLst>
              <a:ext uri="{FF2B5EF4-FFF2-40B4-BE49-F238E27FC236}">
                <a16:creationId xmlns:a16="http://schemas.microsoft.com/office/drawing/2014/main" id="{394B3B32-2383-40C3-8C2F-FAE6BEB7DF0E}"/>
              </a:ext>
            </a:extLst>
          </p:cNvPr>
          <p:cNvSpPr/>
          <p:nvPr userDrawn="1"/>
        </p:nvSpPr>
        <p:spPr>
          <a:xfrm flipV="1">
            <a:off x="0" y="0"/>
            <a:ext cx="9144000" cy="153189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34281" tIns="17140" rIns="34281" bIns="17140" rtlCol="0" anchor="ctr"/>
          <a:lstStyle/>
          <a:p>
            <a:pPr algn="ctr"/>
            <a:endParaRPr lang="ru-RU"/>
          </a:p>
        </p:txBody>
      </p:sp>
      <p:sp>
        <p:nvSpPr>
          <p:cNvPr id="2" name="Title 1"/>
          <p:cNvSpPr>
            <a:spLocks noGrp="1"/>
          </p:cNvSpPr>
          <p:nvPr>
            <p:ph type="title"/>
          </p:nvPr>
        </p:nvSpPr>
        <p:spPr>
          <a:xfrm>
            <a:off x="382587" y="383308"/>
            <a:ext cx="3240743" cy="962051"/>
          </a:xfrm>
        </p:spPr>
        <p:txBody>
          <a:bodyPr/>
          <a:lstStyle>
            <a:lvl1pPr>
              <a:defRPr>
                <a:solidFill>
                  <a:schemeClr val="bg1"/>
                </a:solidFill>
              </a:defRPr>
            </a:lvl1pPr>
          </a:lstStyle>
          <a:p>
            <a:r>
              <a:rPr lang="en-US" dirty="0"/>
              <a:t>Click to edit Master title style</a:t>
            </a:r>
          </a:p>
        </p:txBody>
      </p:sp>
      <p:sp>
        <p:nvSpPr>
          <p:cNvPr id="4" name="Slide Number Placeholder 3"/>
          <p:cNvSpPr>
            <a:spLocks noGrp="1"/>
          </p:cNvSpPr>
          <p:nvPr>
            <p:ph type="sldNum" sz="quarter" idx="11"/>
          </p:nvPr>
        </p:nvSpPr>
        <p:spPr/>
        <p:txBody>
          <a:bodyPr/>
          <a:lstStyle/>
          <a:p>
            <a:fld id="{C60C2248-B95D-984B-A0F4-42B9A4652AA7}" type="slidenum">
              <a:rPr lang="en-US" smtClean="0"/>
              <a:pPr/>
              <a:t>‹#›</a:t>
            </a:fld>
            <a:endParaRPr lang="en-US" dirty="0"/>
          </a:p>
        </p:txBody>
      </p:sp>
      <p:sp>
        <p:nvSpPr>
          <p:cNvPr id="7" name="Content Placeholder 6"/>
          <p:cNvSpPr>
            <a:spLocks noGrp="1"/>
          </p:cNvSpPr>
          <p:nvPr>
            <p:ph sz="quarter" idx="14"/>
          </p:nvPr>
        </p:nvSpPr>
        <p:spPr>
          <a:xfrm>
            <a:off x="390528" y="1893651"/>
            <a:ext cx="3231705" cy="2731928"/>
          </a:xfrm>
        </p:spPr>
        <p:txBody>
          <a:bodyPr/>
          <a:lstStyle/>
          <a:p>
            <a:pPr lvl="0"/>
            <a:r>
              <a:rPr lang="en-US" dirty="0"/>
              <a:t>Edit Master text styles</a:t>
            </a:r>
          </a:p>
          <a:p>
            <a:pPr lvl="1"/>
            <a:r>
              <a:rPr lang="en-US" dirty="0"/>
              <a:t>Second level</a:t>
            </a:r>
          </a:p>
          <a:p>
            <a:pPr lvl="2"/>
            <a:r>
              <a:rPr lang="en-US" dirty="0"/>
              <a:t>Third level</a:t>
            </a:r>
          </a:p>
        </p:txBody>
      </p:sp>
      <p:sp>
        <p:nvSpPr>
          <p:cNvPr id="19" name="Slide Number Placeholder 3">
            <a:extLst>
              <a:ext uri="{FF2B5EF4-FFF2-40B4-BE49-F238E27FC236}">
                <a16:creationId xmlns:a16="http://schemas.microsoft.com/office/drawing/2014/main" id="{4717F0CA-0CA4-48ED-95AB-6C85B1C29D96}"/>
              </a:ext>
            </a:extLst>
          </p:cNvPr>
          <p:cNvSpPr txBox="1">
            <a:spLocks/>
          </p:cNvSpPr>
          <p:nvPr userDrawn="1"/>
        </p:nvSpPr>
        <p:spPr>
          <a:xfrm>
            <a:off x="8288339" y="4877568"/>
            <a:ext cx="468000" cy="135000"/>
          </a:xfrm>
          <a:prstGeom prst="rect">
            <a:avLst/>
          </a:prstGeom>
        </p:spPr>
        <p:txBody>
          <a:bodyPr vert="horz" lIns="0" tIns="0" rIns="0" bIns="0" rtlCol="0" anchor="ctr"/>
          <a:lstStyle>
            <a:defPPr>
              <a:defRPr lang="fi-FI"/>
            </a:defPPr>
            <a:lvl1pPr marL="0" algn="r" defTabSz="914400" rtl="0" eaLnBrk="1" latinLnBrk="0" hangingPunct="1">
              <a:defRPr sz="900" kern="1200">
                <a:solidFill>
                  <a:schemeClr val="tx1">
                    <a:lumMod val="65000"/>
                    <a:lumOff val="3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60C2248-B95D-984B-A0F4-42B9A4652AA7}" type="slidenum">
              <a:rPr lang="en-US" smtClean="0"/>
              <a:pPr/>
              <a:t>‹#›</a:t>
            </a:fld>
            <a:endParaRPr lang="en-US" dirty="0"/>
          </a:p>
        </p:txBody>
      </p:sp>
      <p:grpSp>
        <p:nvGrpSpPr>
          <p:cNvPr id="20" name="Группа 113">
            <a:extLst>
              <a:ext uri="{FF2B5EF4-FFF2-40B4-BE49-F238E27FC236}">
                <a16:creationId xmlns:a16="http://schemas.microsoft.com/office/drawing/2014/main" id="{50927432-459C-4785-B31A-5AF87FD59B9D}"/>
              </a:ext>
            </a:extLst>
          </p:cNvPr>
          <p:cNvGrpSpPr/>
          <p:nvPr userDrawn="1"/>
        </p:nvGrpSpPr>
        <p:grpSpPr>
          <a:xfrm>
            <a:off x="3749937" y="600759"/>
            <a:ext cx="2793154" cy="3939319"/>
            <a:chOff x="858665" y="-6595864"/>
            <a:chExt cx="5972175" cy="8423276"/>
          </a:xfrm>
          <a:effectLst>
            <a:reflection blurRad="50800" stA="50000" endPos="8000" dir="5400000" sy="-100000" algn="bl" rotWithShape="0"/>
          </a:effectLst>
        </p:grpSpPr>
        <p:sp>
          <p:nvSpPr>
            <p:cNvPr id="21" name="Freeform 34">
              <a:extLst>
                <a:ext uri="{FF2B5EF4-FFF2-40B4-BE49-F238E27FC236}">
                  <a16:creationId xmlns:a16="http://schemas.microsoft.com/office/drawing/2014/main" id="{090B1CC6-AD2E-4612-852C-414F483A8F4F}"/>
                </a:ext>
              </a:extLst>
            </p:cNvPr>
            <p:cNvSpPr>
              <a:spLocks/>
            </p:cNvSpPr>
            <p:nvPr/>
          </p:nvSpPr>
          <p:spPr bwMode="auto">
            <a:xfrm>
              <a:off x="892002" y="-6567289"/>
              <a:ext cx="5905500" cy="8361363"/>
            </a:xfrm>
            <a:custGeom>
              <a:avLst/>
              <a:gdLst>
                <a:gd name="T0" fmla="*/ 56 w 1214"/>
                <a:gd name="T1" fmla="*/ 1719 h 1719"/>
                <a:gd name="T2" fmla="*/ 0 w 1214"/>
                <a:gd name="T3" fmla="*/ 1663 h 1719"/>
                <a:gd name="T4" fmla="*/ 0 w 1214"/>
                <a:gd name="T5" fmla="*/ 57 h 1719"/>
                <a:gd name="T6" fmla="*/ 56 w 1214"/>
                <a:gd name="T7" fmla="*/ 0 h 1719"/>
                <a:gd name="T8" fmla="*/ 1158 w 1214"/>
                <a:gd name="T9" fmla="*/ 0 h 1719"/>
                <a:gd name="T10" fmla="*/ 1214 w 1214"/>
                <a:gd name="T11" fmla="*/ 57 h 1719"/>
                <a:gd name="T12" fmla="*/ 1214 w 1214"/>
                <a:gd name="T13" fmla="*/ 1663 h 1719"/>
                <a:gd name="T14" fmla="*/ 1158 w 1214"/>
                <a:gd name="T15" fmla="*/ 1719 h 1719"/>
                <a:gd name="T16" fmla="*/ 56 w 1214"/>
                <a:gd name="T17" fmla="*/ 1719 h 1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4" h="1719">
                  <a:moveTo>
                    <a:pt x="56" y="1719"/>
                  </a:moveTo>
                  <a:cubicBezTo>
                    <a:pt x="25" y="1719"/>
                    <a:pt x="0" y="1694"/>
                    <a:pt x="0" y="1663"/>
                  </a:cubicBezTo>
                  <a:cubicBezTo>
                    <a:pt x="0" y="57"/>
                    <a:pt x="0" y="57"/>
                    <a:pt x="0" y="57"/>
                  </a:cubicBezTo>
                  <a:cubicBezTo>
                    <a:pt x="0" y="26"/>
                    <a:pt x="25" y="0"/>
                    <a:pt x="56" y="0"/>
                  </a:cubicBezTo>
                  <a:cubicBezTo>
                    <a:pt x="1158" y="0"/>
                    <a:pt x="1158" y="0"/>
                    <a:pt x="1158" y="0"/>
                  </a:cubicBezTo>
                  <a:cubicBezTo>
                    <a:pt x="1189" y="0"/>
                    <a:pt x="1214" y="26"/>
                    <a:pt x="1214" y="57"/>
                  </a:cubicBezTo>
                  <a:cubicBezTo>
                    <a:pt x="1214" y="1663"/>
                    <a:pt x="1214" y="1663"/>
                    <a:pt x="1214" y="1663"/>
                  </a:cubicBezTo>
                  <a:cubicBezTo>
                    <a:pt x="1214" y="1694"/>
                    <a:pt x="1189" y="1719"/>
                    <a:pt x="1158" y="1719"/>
                  </a:cubicBezTo>
                  <a:lnTo>
                    <a:pt x="56" y="1719"/>
                  </a:ln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22" name="Freeform 35">
              <a:extLst>
                <a:ext uri="{FF2B5EF4-FFF2-40B4-BE49-F238E27FC236}">
                  <a16:creationId xmlns:a16="http://schemas.microsoft.com/office/drawing/2014/main" id="{9A7A093F-24AA-4A41-9BDC-69EBB5A9A431}"/>
                </a:ext>
              </a:extLst>
            </p:cNvPr>
            <p:cNvSpPr>
              <a:spLocks noEditPoints="1"/>
            </p:cNvSpPr>
            <p:nvPr/>
          </p:nvSpPr>
          <p:spPr bwMode="auto">
            <a:xfrm>
              <a:off x="896765" y="-6557764"/>
              <a:ext cx="5895975" cy="8347075"/>
            </a:xfrm>
            <a:custGeom>
              <a:avLst/>
              <a:gdLst>
                <a:gd name="T0" fmla="*/ 1157 w 1212"/>
                <a:gd name="T1" fmla="*/ 1716 h 1716"/>
                <a:gd name="T2" fmla="*/ 55 w 1212"/>
                <a:gd name="T3" fmla="*/ 1716 h 1716"/>
                <a:gd name="T4" fmla="*/ 0 w 1212"/>
                <a:gd name="T5" fmla="*/ 1661 h 1716"/>
                <a:gd name="T6" fmla="*/ 0 w 1212"/>
                <a:gd name="T7" fmla="*/ 55 h 1716"/>
                <a:gd name="T8" fmla="*/ 55 w 1212"/>
                <a:gd name="T9" fmla="*/ 0 h 1716"/>
                <a:gd name="T10" fmla="*/ 1157 w 1212"/>
                <a:gd name="T11" fmla="*/ 0 h 1716"/>
                <a:gd name="T12" fmla="*/ 1212 w 1212"/>
                <a:gd name="T13" fmla="*/ 55 h 1716"/>
                <a:gd name="T14" fmla="*/ 1212 w 1212"/>
                <a:gd name="T15" fmla="*/ 1661 h 1716"/>
                <a:gd name="T16" fmla="*/ 1157 w 1212"/>
                <a:gd name="T17" fmla="*/ 1716 h 1716"/>
                <a:gd name="T18" fmla="*/ 55 w 1212"/>
                <a:gd name="T19" fmla="*/ 0 h 1716"/>
                <a:gd name="T20" fmla="*/ 1 w 1212"/>
                <a:gd name="T21" fmla="*/ 55 h 1716"/>
                <a:gd name="T22" fmla="*/ 1 w 1212"/>
                <a:gd name="T23" fmla="*/ 1661 h 1716"/>
                <a:gd name="T24" fmla="*/ 55 w 1212"/>
                <a:gd name="T25" fmla="*/ 1715 h 1716"/>
                <a:gd name="T26" fmla="*/ 1157 w 1212"/>
                <a:gd name="T27" fmla="*/ 1715 h 1716"/>
                <a:gd name="T28" fmla="*/ 1211 w 1212"/>
                <a:gd name="T29" fmla="*/ 1661 h 1716"/>
                <a:gd name="T30" fmla="*/ 1211 w 1212"/>
                <a:gd name="T31" fmla="*/ 55 h 1716"/>
                <a:gd name="T32" fmla="*/ 1157 w 1212"/>
                <a:gd name="T33" fmla="*/ 0 h 1716"/>
                <a:gd name="T34" fmla="*/ 55 w 1212"/>
                <a:gd name="T35" fmla="*/ 0 h 1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2" h="1716">
                  <a:moveTo>
                    <a:pt x="1157" y="1716"/>
                  </a:moveTo>
                  <a:cubicBezTo>
                    <a:pt x="55" y="1716"/>
                    <a:pt x="55" y="1716"/>
                    <a:pt x="55" y="1716"/>
                  </a:cubicBezTo>
                  <a:cubicBezTo>
                    <a:pt x="25" y="1716"/>
                    <a:pt x="0" y="1691"/>
                    <a:pt x="0" y="1661"/>
                  </a:cubicBezTo>
                  <a:cubicBezTo>
                    <a:pt x="0" y="55"/>
                    <a:pt x="0" y="55"/>
                    <a:pt x="0" y="55"/>
                  </a:cubicBezTo>
                  <a:cubicBezTo>
                    <a:pt x="0" y="24"/>
                    <a:pt x="25" y="0"/>
                    <a:pt x="55" y="0"/>
                  </a:cubicBezTo>
                  <a:cubicBezTo>
                    <a:pt x="1157" y="0"/>
                    <a:pt x="1157" y="0"/>
                    <a:pt x="1157" y="0"/>
                  </a:cubicBezTo>
                  <a:cubicBezTo>
                    <a:pt x="1187" y="0"/>
                    <a:pt x="1212" y="24"/>
                    <a:pt x="1212" y="55"/>
                  </a:cubicBezTo>
                  <a:cubicBezTo>
                    <a:pt x="1212" y="1661"/>
                    <a:pt x="1212" y="1661"/>
                    <a:pt x="1212" y="1661"/>
                  </a:cubicBezTo>
                  <a:cubicBezTo>
                    <a:pt x="1212" y="1691"/>
                    <a:pt x="1187" y="1716"/>
                    <a:pt x="1157" y="1716"/>
                  </a:cubicBezTo>
                  <a:close/>
                  <a:moveTo>
                    <a:pt x="55" y="0"/>
                  </a:moveTo>
                  <a:cubicBezTo>
                    <a:pt x="25" y="0"/>
                    <a:pt x="1" y="25"/>
                    <a:pt x="1" y="55"/>
                  </a:cubicBezTo>
                  <a:cubicBezTo>
                    <a:pt x="1" y="1661"/>
                    <a:pt x="1" y="1661"/>
                    <a:pt x="1" y="1661"/>
                  </a:cubicBezTo>
                  <a:cubicBezTo>
                    <a:pt x="1" y="1691"/>
                    <a:pt x="25" y="1715"/>
                    <a:pt x="55" y="1715"/>
                  </a:cubicBezTo>
                  <a:cubicBezTo>
                    <a:pt x="1157" y="1715"/>
                    <a:pt x="1157" y="1715"/>
                    <a:pt x="1157" y="1715"/>
                  </a:cubicBezTo>
                  <a:cubicBezTo>
                    <a:pt x="1187" y="1715"/>
                    <a:pt x="1211" y="1691"/>
                    <a:pt x="1211" y="1661"/>
                  </a:cubicBezTo>
                  <a:cubicBezTo>
                    <a:pt x="1211" y="55"/>
                    <a:pt x="1211" y="55"/>
                    <a:pt x="1211" y="55"/>
                  </a:cubicBezTo>
                  <a:cubicBezTo>
                    <a:pt x="1211" y="25"/>
                    <a:pt x="1187" y="0"/>
                    <a:pt x="1157" y="0"/>
                  </a:cubicBezTo>
                  <a:lnTo>
                    <a:pt x="55" y="0"/>
                  </a:lnTo>
                  <a:close/>
                </a:path>
              </a:pathLst>
            </a:custGeom>
            <a:solidFill>
              <a:srgbClr val="E0DF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23" name="Freeform 36">
              <a:extLst>
                <a:ext uri="{FF2B5EF4-FFF2-40B4-BE49-F238E27FC236}">
                  <a16:creationId xmlns:a16="http://schemas.microsoft.com/office/drawing/2014/main" id="{A9257347-C487-4B14-982E-2135187299F6}"/>
                </a:ext>
              </a:extLst>
            </p:cNvPr>
            <p:cNvSpPr>
              <a:spLocks noEditPoints="1"/>
            </p:cNvSpPr>
            <p:nvPr/>
          </p:nvSpPr>
          <p:spPr bwMode="auto">
            <a:xfrm>
              <a:off x="858665" y="-6595864"/>
              <a:ext cx="5972175" cy="8423275"/>
            </a:xfrm>
            <a:custGeom>
              <a:avLst/>
              <a:gdLst>
                <a:gd name="T0" fmla="*/ 1165 w 1228"/>
                <a:gd name="T1" fmla="*/ 0 h 1732"/>
                <a:gd name="T2" fmla="*/ 63 w 1228"/>
                <a:gd name="T3" fmla="*/ 0 h 1732"/>
                <a:gd name="T4" fmla="*/ 0 w 1228"/>
                <a:gd name="T5" fmla="*/ 63 h 1732"/>
                <a:gd name="T6" fmla="*/ 0 w 1228"/>
                <a:gd name="T7" fmla="*/ 1669 h 1732"/>
                <a:gd name="T8" fmla="*/ 63 w 1228"/>
                <a:gd name="T9" fmla="*/ 1732 h 1732"/>
                <a:gd name="T10" fmla="*/ 1165 w 1228"/>
                <a:gd name="T11" fmla="*/ 1732 h 1732"/>
                <a:gd name="T12" fmla="*/ 1228 w 1228"/>
                <a:gd name="T13" fmla="*/ 1669 h 1732"/>
                <a:gd name="T14" fmla="*/ 1228 w 1228"/>
                <a:gd name="T15" fmla="*/ 63 h 1732"/>
                <a:gd name="T16" fmla="*/ 1165 w 1228"/>
                <a:gd name="T17" fmla="*/ 0 h 1732"/>
                <a:gd name="T18" fmla="*/ 1221 w 1228"/>
                <a:gd name="T19" fmla="*/ 1669 h 1732"/>
                <a:gd name="T20" fmla="*/ 1165 w 1228"/>
                <a:gd name="T21" fmla="*/ 1725 h 1732"/>
                <a:gd name="T22" fmla="*/ 63 w 1228"/>
                <a:gd name="T23" fmla="*/ 1725 h 1732"/>
                <a:gd name="T24" fmla="*/ 7 w 1228"/>
                <a:gd name="T25" fmla="*/ 1669 h 1732"/>
                <a:gd name="T26" fmla="*/ 7 w 1228"/>
                <a:gd name="T27" fmla="*/ 63 h 1732"/>
                <a:gd name="T28" fmla="*/ 63 w 1228"/>
                <a:gd name="T29" fmla="*/ 6 h 1732"/>
                <a:gd name="T30" fmla="*/ 1165 w 1228"/>
                <a:gd name="T31" fmla="*/ 6 h 1732"/>
                <a:gd name="T32" fmla="*/ 1221 w 1228"/>
                <a:gd name="T33" fmla="*/ 63 h 1732"/>
                <a:gd name="T34" fmla="*/ 1221 w 1228"/>
                <a:gd name="T35" fmla="*/ 1669 h 1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28" h="1732">
                  <a:moveTo>
                    <a:pt x="1165" y="0"/>
                  </a:moveTo>
                  <a:cubicBezTo>
                    <a:pt x="63" y="0"/>
                    <a:pt x="63" y="0"/>
                    <a:pt x="63" y="0"/>
                  </a:cubicBezTo>
                  <a:cubicBezTo>
                    <a:pt x="28" y="0"/>
                    <a:pt x="0" y="28"/>
                    <a:pt x="0" y="63"/>
                  </a:cubicBezTo>
                  <a:cubicBezTo>
                    <a:pt x="0" y="1669"/>
                    <a:pt x="0" y="1669"/>
                    <a:pt x="0" y="1669"/>
                  </a:cubicBezTo>
                  <a:cubicBezTo>
                    <a:pt x="0" y="1703"/>
                    <a:pt x="28" y="1732"/>
                    <a:pt x="63" y="1732"/>
                  </a:cubicBezTo>
                  <a:cubicBezTo>
                    <a:pt x="1165" y="1732"/>
                    <a:pt x="1165" y="1732"/>
                    <a:pt x="1165" y="1732"/>
                  </a:cubicBezTo>
                  <a:cubicBezTo>
                    <a:pt x="1200" y="1732"/>
                    <a:pt x="1228" y="1703"/>
                    <a:pt x="1228" y="1669"/>
                  </a:cubicBezTo>
                  <a:cubicBezTo>
                    <a:pt x="1228" y="63"/>
                    <a:pt x="1228" y="63"/>
                    <a:pt x="1228" y="63"/>
                  </a:cubicBezTo>
                  <a:cubicBezTo>
                    <a:pt x="1228" y="28"/>
                    <a:pt x="1200" y="0"/>
                    <a:pt x="1165" y="0"/>
                  </a:cubicBezTo>
                  <a:close/>
                  <a:moveTo>
                    <a:pt x="1221" y="1669"/>
                  </a:moveTo>
                  <a:cubicBezTo>
                    <a:pt x="1221" y="1700"/>
                    <a:pt x="1196" y="1725"/>
                    <a:pt x="1165" y="1725"/>
                  </a:cubicBezTo>
                  <a:cubicBezTo>
                    <a:pt x="63" y="1725"/>
                    <a:pt x="63" y="1725"/>
                    <a:pt x="63" y="1725"/>
                  </a:cubicBezTo>
                  <a:cubicBezTo>
                    <a:pt x="32" y="1725"/>
                    <a:pt x="7" y="1700"/>
                    <a:pt x="7" y="1669"/>
                  </a:cubicBezTo>
                  <a:cubicBezTo>
                    <a:pt x="7" y="63"/>
                    <a:pt x="7" y="63"/>
                    <a:pt x="7" y="63"/>
                  </a:cubicBezTo>
                  <a:cubicBezTo>
                    <a:pt x="7" y="32"/>
                    <a:pt x="32" y="6"/>
                    <a:pt x="63" y="6"/>
                  </a:cubicBezTo>
                  <a:cubicBezTo>
                    <a:pt x="1165" y="6"/>
                    <a:pt x="1165" y="6"/>
                    <a:pt x="1165" y="6"/>
                  </a:cubicBezTo>
                  <a:cubicBezTo>
                    <a:pt x="1196" y="6"/>
                    <a:pt x="1221" y="32"/>
                    <a:pt x="1221" y="63"/>
                  </a:cubicBezTo>
                  <a:lnTo>
                    <a:pt x="1221" y="1669"/>
                  </a:lnTo>
                  <a:close/>
                </a:path>
              </a:pathLst>
            </a:custGeom>
            <a:solidFill>
              <a:srgbClr val="E0DF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24" name="Freeform 37">
              <a:extLst>
                <a:ext uri="{FF2B5EF4-FFF2-40B4-BE49-F238E27FC236}">
                  <a16:creationId xmlns:a16="http://schemas.microsoft.com/office/drawing/2014/main" id="{94FBC209-2626-43BA-823C-21128F9CAE99}"/>
                </a:ext>
              </a:extLst>
            </p:cNvPr>
            <p:cNvSpPr>
              <a:spLocks/>
            </p:cNvSpPr>
            <p:nvPr/>
          </p:nvSpPr>
          <p:spPr bwMode="auto">
            <a:xfrm>
              <a:off x="3651077" y="1278136"/>
              <a:ext cx="388938" cy="346075"/>
            </a:xfrm>
            <a:custGeom>
              <a:avLst/>
              <a:gdLst>
                <a:gd name="T0" fmla="*/ 1 w 80"/>
                <a:gd name="T1" fmla="*/ 42 h 71"/>
                <a:gd name="T2" fmla="*/ 41 w 80"/>
                <a:gd name="T3" fmla="*/ 2 h 71"/>
                <a:gd name="T4" fmla="*/ 80 w 80"/>
                <a:gd name="T5" fmla="*/ 41 h 71"/>
                <a:gd name="T6" fmla="*/ 80 w 80"/>
                <a:gd name="T7" fmla="*/ 40 h 71"/>
                <a:gd name="T8" fmla="*/ 40 w 80"/>
                <a:gd name="T9" fmla="*/ 0 h 71"/>
                <a:gd name="T10" fmla="*/ 0 w 80"/>
                <a:gd name="T11" fmla="*/ 40 h 71"/>
                <a:gd name="T12" fmla="*/ 15 w 80"/>
                <a:gd name="T13" fmla="*/ 71 h 71"/>
                <a:gd name="T14" fmla="*/ 1 w 80"/>
                <a:gd name="T15" fmla="*/ 42 h 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71">
                  <a:moveTo>
                    <a:pt x="1" y="42"/>
                  </a:moveTo>
                  <a:cubicBezTo>
                    <a:pt x="1" y="20"/>
                    <a:pt x="19" y="2"/>
                    <a:pt x="41" y="2"/>
                  </a:cubicBezTo>
                  <a:cubicBezTo>
                    <a:pt x="62" y="2"/>
                    <a:pt x="80" y="19"/>
                    <a:pt x="80" y="41"/>
                  </a:cubicBezTo>
                  <a:cubicBezTo>
                    <a:pt x="80" y="41"/>
                    <a:pt x="80" y="40"/>
                    <a:pt x="80" y="40"/>
                  </a:cubicBezTo>
                  <a:cubicBezTo>
                    <a:pt x="80" y="18"/>
                    <a:pt x="62" y="0"/>
                    <a:pt x="40" y="0"/>
                  </a:cubicBezTo>
                  <a:cubicBezTo>
                    <a:pt x="18" y="0"/>
                    <a:pt x="0" y="18"/>
                    <a:pt x="0" y="40"/>
                  </a:cubicBezTo>
                  <a:cubicBezTo>
                    <a:pt x="0" y="53"/>
                    <a:pt x="6" y="64"/>
                    <a:pt x="15" y="71"/>
                  </a:cubicBezTo>
                  <a:cubicBezTo>
                    <a:pt x="6" y="64"/>
                    <a:pt x="1" y="53"/>
                    <a:pt x="1" y="42"/>
                  </a:cubicBezTo>
                  <a:close/>
                </a:path>
              </a:pathLst>
            </a:custGeom>
            <a:solidFill>
              <a:srgbClr val="CECE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25" name="Freeform 38">
              <a:extLst>
                <a:ext uri="{FF2B5EF4-FFF2-40B4-BE49-F238E27FC236}">
                  <a16:creationId xmlns:a16="http://schemas.microsoft.com/office/drawing/2014/main" id="{10CA9DCE-D6DE-496E-8773-F65E55608CCE}"/>
                </a:ext>
              </a:extLst>
            </p:cNvPr>
            <p:cNvSpPr>
              <a:spLocks/>
            </p:cNvSpPr>
            <p:nvPr/>
          </p:nvSpPr>
          <p:spPr bwMode="auto">
            <a:xfrm>
              <a:off x="3665365" y="1341636"/>
              <a:ext cx="369888" cy="330200"/>
            </a:xfrm>
            <a:custGeom>
              <a:avLst/>
              <a:gdLst>
                <a:gd name="T0" fmla="*/ 75 w 76"/>
                <a:gd name="T1" fmla="*/ 28 h 68"/>
                <a:gd name="T2" fmla="*/ 37 w 76"/>
                <a:gd name="T3" fmla="*/ 66 h 68"/>
                <a:gd name="T4" fmla="*/ 0 w 76"/>
                <a:gd name="T5" fmla="*/ 29 h 68"/>
                <a:gd name="T6" fmla="*/ 0 w 76"/>
                <a:gd name="T7" fmla="*/ 30 h 68"/>
                <a:gd name="T8" fmla="*/ 38 w 76"/>
                <a:gd name="T9" fmla="*/ 68 h 68"/>
                <a:gd name="T10" fmla="*/ 76 w 76"/>
                <a:gd name="T11" fmla="*/ 30 h 68"/>
                <a:gd name="T12" fmla="*/ 62 w 76"/>
                <a:gd name="T13" fmla="*/ 0 h 68"/>
                <a:gd name="T14" fmla="*/ 75 w 76"/>
                <a:gd name="T15" fmla="*/ 28 h 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68">
                  <a:moveTo>
                    <a:pt x="75" y="28"/>
                  </a:moveTo>
                  <a:cubicBezTo>
                    <a:pt x="75" y="49"/>
                    <a:pt x="58" y="66"/>
                    <a:pt x="37" y="66"/>
                  </a:cubicBezTo>
                  <a:cubicBezTo>
                    <a:pt x="17" y="66"/>
                    <a:pt x="0" y="50"/>
                    <a:pt x="0" y="29"/>
                  </a:cubicBezTo>
                  <a:cubicBezTo>
                    <a:pt x="0" y="30"/>
                    <a:pt x="0" y="30"/>
                    <a:pt x="0" y="30"/>
                  </a:cubicBezTo>
                  <a:cubicBezTo>
                    <a:pt x="0" y="51"/>
                    <a:pt x="17" y="68"/>
                    <a:pt x="38" y="68"/>
                  </a:cubicBezTo>
                  <a:cubicBezTo>
                    <a:pt x="59" y="68"/>
                    <a:pt x="76" y="51"/>
                    <a:pt x="76" y="30"/>
                  </a:cubicBezTo>
                  <a:cubicBezTo>
                    <a:pt x="76" y="18"/>
                    <a:pt x="71" y="7"/>
                    <a:pt x="62" y="0"/>
                  </a:cubicBezTo>
                  <a:cubicBezTo>
                    <a:pt x="70" y="7"/>
                    <a:pt x="75" y="17"/>
                    <a:pt x="75" y="28"/>
                  </a:cubicBezTo>
                  <a:close/>
                </a:path>
              </a:pathLst>
            </a:custGeom>
            <a:solidFill>
              <a:srgbClr val="CECE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26" name="Oval 39">
              <a:extLst>
                <a:ext uri="{FF2B5EF4-FFF2-40B4-BE49-F238E27FC236}">
                  <a16:creationId xmlns:a16="http://schemas.microsoft.com/office/drawing/2014/main" id="{179D0CAA-0E31-441D-A99F-43D239106024}"/>
                </a:ext>
              </a:extLst>
            </p:cNvPr>
            <p:cNvSpPr>
              <a:spLocks noChangeArrowheads="1"/>
            </p:cNvSpPr>
            <p:nvPr/>
          </p:nvSpPr>
          <p:spPr bwMode="auto">
            <a:xfrm>
              <a:off x="3665365" y="1292424"/>
              <a:ext cx="369888" cy="365125"/>
            </a:xfrm>
            <a:prstGeom prst="ellipse">
              <a:avLst/>
            </a:prstGeom>
            <a:solidFill>
              <a:srgbClr val="F3F3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27" name="Oval 40">
              <a:extLst>
                <a:ext uri="{FF2B5EF4-FFF2-40B4-BE49-F238E27FC236}">
                  <a16:creationId xmlns:a16="http://schemas.microsoft.com/office/drawing/2014/main" id="{E5BAA248-1839-45B1-BCBE-6A43C98A66EB}"/>
                </a:ext>
              </a:extLst>
            </p:cNvPr>
            <p:cNvSpPr>
              <a:spLocks noChangeArrowheads="1"/>
            </p:cNvSpPr>
            <p:nvPr/>
          </p:nvSpPr>
          <p:spPr bwMode="auto">
            <a:xfrm>
              <a:off x="3786015" y="-6324401"/>
              <a:ext cx="117475" cy="112713"/>
            </a:xfrm>
            <a:prstGeom prst="ellipse">
              <a:avLst/>
            </a:pr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28" name="Oval 41">
              <a:extLst>
                <a:ext uri="{FF2B5EF4-FFF2-40B4-BE49-F238E27FC236}">
                  <a16:creationId xmlns:a16="http://schemas.microsoft.com/office/drawing/2014/main" id="{537DD22D-C48E-4BB7-8179-FD6AEDCBE54C}"/>
                </a:ext>
              </a:extLst>
            </p:cNvPr>
            <p:cNvSpPr>
              <a:spLocks noChangeArrowheads="1"/>
            </p:cNvSpPr>
            <p:nvPr/>
          </p:nvSpPr>
          <p:spPr bwMode="auto">
            <a:xfrm>
              <a:off x="3811415" y="-6303764"/>
              <a:ext cx="68263" cy="73025"/>
            </a:xfrm>
            <a:prstGeom prst="ellipse">
              <a:avLst/>
            </a:prstGeom>
            <a:solidFill>
              <a:srgbClr val="838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29" name="Rectangle 42">
              <a:extLst>
                <a:ext uri="{FF2B5EF4-FFF2-40B4-BE49-F238E27FC236}">
                  <a16:creationId xmlns:a16="http://schemas.microsoft.com/office/drawing/2014/main" id="{4C71C59F-7A18-4856-8936-44ED00AA5D3E}"/>
                </a:ext>
              </a:extLst>
            </p:cNvPr>
            <p:cNvSpPr>
              <a:spLocks noChangeArrowheads="1"/>
            </p:cNvSpPr>
            <p:nvPr/>
          </p:nvSpPr>
          <p:spPr bwMode="auto">
            <a:xfrm>
              <a:off x="1203152" y="-5914826"/>
              <a:ext cx="5283200" cy="7067550"/>
            </a:xfrm>
            <a:prstGeom prst="rect">
              <a:avLst/>
            </a:prstGeom>
            <a:solidFill>
              <a:srgbClr val="619C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30" name="Freeform 43">
              <a:extLst>
                <a:ext uri="{FF2B5EF4-FFF2-40B4-BE49-F238E27FC236}">
                  <a16:creationId xmlns:a16="http://schemas.microsoft.com/office/drawing/2014/main" id="{BC831EBA-5DC6-46F7-ADC2-D9F581E4DFC9}"/>
                </a:ext>
              </a:extLst>
            </p:cNvPr>
            <p:cNvSpPr>
              <a:spLocks/>
            </p:cNvSpPr>
            <p:nvPr/>
          </p:nvSpPr>
          <p:spPr bwMode="auto">
            <a:xfrm>
              <a:off x="858665" y="-6595864"/>
              <a:ext cx="5972175" cy="3014663"/>
            </a:xfrm>
            <a:custGeom>
              <a:avLst/>
              <a:gdLst>
                <a:gd name="T0" fmla="*/ 1165 w 1228"/>
                <a:gd name="T1" fmla="*/ 0 h 620"/>
                <a:gd name="T2" fmla="*/ 63 w 1228"/>
                <a:gd name="T3" fmla="*/ 0 h 620"/>
                <a:gd name="T4" fmla="*/ 0 w 1228"/>
                <a:gd name="T5" fmla="*/ 63 h 620"/>
                <a:gd name="T6" fmla="*/ 0 w 1228"/>
                <a:gd name="T7" fmla="*/ 620 h 620"/>
                <a:gd name="T8" fmla="*/ 7 w 1228"/>
                <a:gd name="T9" fmla="*/ 63 h 620"/>
                <a:gd name="T10" fmla="*/ 63 w 1228"/>
                <a:gd name="T11" fmla="*/ 6 h 620"/>
                <a:gd name="T12" fmla="*/ 1165 w 1228"/>
                <a:gd name="T13" fmla="*/ 6 h 620"/>
                <a:gd name="T14" fmla="*/ 1221 w 1228"/>
                <a:gd name="T15" fmla="*/ 63 h 620"/>
                <a:gd name="T16" fmla="*/ 1228 w 1228"/>
                <a:gd name="T17" fmla="*/ 620 h 620"/>
                <a:gd name="T18" fmla="*/ 1228 w 1228"/>
                <a:gd name="T19" fmla="*/ 63 h 620"/>
                <a:gd name="T20" fmla="*/ 1165 w 1228"/>
                <a:gd name="T21" fmla="*/ 0 h 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28" h="620">
                  <a:moveTo>
                    <a:pt x="1165" y="0"/>
                  </a:moveTo>
                  <a:cubicBezTo>
                    <a:pt x="63" y="0"/>
                    <a:pt x="63" y="0"/>
                    <a:pt x="63" y="0"/>
                  </a:cubicBezTo>
                  <a:cubicBezTo>
                    <a:pt x="28" y="0"/>
                    <a:pt x="0" y="28"/>
                    <a:pt x="0" y="63"/>
                  </a:cubicBezTo>
                  <a:cubicBezTo>
                    <a:pt x="0" y="620"/>
                    <a:pt x="0" y="620"/>
                    <a:pt x="0" y="620"/>
                  </a:cubicBezTo>
                  <a:cubicBezTo>
                    <a:pt x="7" y="63"/>
                    <a:pt x="7" y="63"/>
                    <a:pt x="7" y="63"/>
                  </a:cubicBezTo>
                  <a:cubicBezTo>
                    <a:pt x="7" y="32"/>
                    <a:pt x="32" y="6"/>
                    <a:pt x="63" y="6"/>
                  </a:cubicBezTo>
                  <a:cubicBezTo>
                    <a:pt x="1165" y="6"/>
                    <a:pt x="1165" y="6"/>
                    <a:pt x="1165" y="6"/>
                  </a:cubicBezTo>
                  <a:cubicBezTo>
                    <a:pt x="1196" y="6"/>
                    <a:pt x="1221" y="32"/>
                    <a:pt x="1221" y="63"/>
                  </a:cubicBezTo>
                  <a:cubicBezTo>
                    <a:pt x="1228" y="620"/>
                    <a:pt x="1228" y="620"/>
                    <a:pt x="1228" y="620"/>
                  </a:cubicBezTo>
                  <a:cubicBezTo>
                    <a:pt x="1228" y="63"/>
                    <a:pt x="1228" y="63"/>
                    <a:pt x="1228" y="63"/>
                  </a:cubicBezTo>
                  <a:cubicBezTo>
                    <a:pt x="1228" y="28"/>
                    <a:pt x="1200" y="0"/>
                    <a:pt x="1165" y="0"/>
                  </a:cubicBezTo>
                  <a:close/>
                </a:path>
              </a:pathLst>
            </a:custGeom>
            <a:solidFill>
              <a:srgbClr val="CECE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31" name="Freeform 44">
              <a:extLst>
                <a:ext uri="{FF2B5EF4-FFF2-40B4-BE49-F238E27FC236}">
                  <a16:creationId xmlns:a16="http://schemas.microsoft.com/office/drawing/2014/main" id="{8ED660A7-2F40-434B-AB9D-5C933FD87214}"/>
                </a:ext>
              </a:extLst>
            </p:cNvPr>
            <p:cNvSpPr>
              <a:spLocks/>
            </p:cNvSpPr>
            <p:nvPr/>
          </p:nvSpPr>
          <p:spPr bwMode="auto">
            <a:xfrm>
              <a:off x="858665" y="-1187251"/>
              <a:ext cx="5972175" cy="3014663"/>
            </a:xfrm>
            <a:custGeom>
              <a:avLst/>
              <a:gdLst>
                <a:gd name="T0" fmla="*/ 1221 w 1228"/>
                <a:gd name="T1" fmla="*/ 557 h 620"/>
                <a:gd name="T2" fmla="*/ 1165 w 1228"/>
                <a:gd name="T3" fmla="*/ 613 h 620"/>
                <a:gd name="T4" fmla="*/ 63 w 1228"/>
                <a:gd name="T5" fmla="*/ 613 h 620"/>
                <a:gd name="T6" fmla="*/ 7 w 1228"/>
                <a:gd name="T7" fmla="*/ 557 h 620"/>
                <a:gd name="T8" fmla="*/ 0 w 1228"/>
                <a:gd name="T9" fmla="*/ 0 h 620"/>
                <a:gd name="T10" fmla="*/ 0 w 1228"/>
                <a:gd name="T11" fmla="*/ 557 h 620"/>
                <a:gd name="T12" fmla="*/ 63 w 1228"/>
                <a:gd name="T13" fmla="*/ 620 h 620"/>
                <a:gd name="T14" fmla="*/ 1165 w 1228"/>
                <a:gd name="T15" fmla="*/ 620 h 620"/>
                <a:gd name="T16" fmla="*/ 1228 w 1228"/>
                <a:gd name="T17" fmla="*/ 557 h 620"/>
                <a:gd name="T18" fmla="*/ 1228 w 1228"/>
                <a:gd name="T19" fmla="*/ 0 h 620"/>
                <a:gd name="T20" fmla="*/ 1221 w 1228"/>
                <a:gd name="T21" fmla="*/ 557 h 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28" h="620">
                  <a:moveTo>
                    <a:pt x="1221" y="557"/>
                  </a:moveTo>
                  <a:cubicBezTo>
                    <a:pt x="1221" y="588"/>
                    <a:pt x="1196" y="613"/>
                    <a:pt x="1165" y="613"/>
                  </a:cubicBezTo>
                  <a:cubicBezTo>
                    <a:pt x="63" y="613"/>
                    <a:pt x="63" y="613"/>
                    <a:pt x="63" y="613"/>
                  </a:cubicBezTo>
                  <a:cubicBezTo>
                    <a:pt x="32" y="613"/>
                    <a:pt x="7" y="588"/>
                    <a:pt x="7" y="557"/>
                  </a:cubicBezTo>
                  <a:cubicBezTo>
                    <a:pt x="0" y="0"/>
                    <a:pt x="0" y="0"/>
                    <a:pt x="0" y="0"/>
                  </a:cubicBezTo>
                  <a:cubicBezTo>
                    <a:pt x="0" y="557"/>
                    <a:pt x="0" y="557"/>
                    <a:pt x="0" y="557"/>
                  </a:cubicBezTo>
                  <a:cubicBezTo>
                    <a:pt x="0" y="591"/>
                    <a:pt x="28" y="620"/>
                    <a:pt x="63" y="620"/>
                  </a:cubicBezTo>
                  <a:cubicBezTo>
                    <a:pt x="1165" y="620"/>
                    <a:pt x="1165" y="620"/>
                    <a:pt x="1165" y="620"/>
                  </a:cubicBezTo>
                  <a:cubicBezTo>
                    <a:pt x="1200" y="620"/>
                    <a:pt x="1228" y="591"/>
                    <a:pt x="1228" y="557"/>
                  </a:cubicBezTo>
                  <a:cubicBezTo>
                    <a:pt x="1228" y="0"/>
                    <a:pt x="1228" y="0"/>
                    <a:pt x="1228" y="0"/>
                  </a:cubicBezTo>
                  <a:lnTo>
                    <a:pt x="1221" y="557"/>
                  </a:lnTo>
                  <a:close/>
                </a:path>
              </a:pathLst>
            </a:custGeom>
            <a:solidFill>
              <a:srgbClr val="CECE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grpSp>
      <p:sp>
        <p:nvSpPr>
          <p:cNvPr id="32" name="Рисунок 21">
            <a:extLst>
              <a:ext uri="{FF2B5EF4-FFF2-40B4-BE49-F238E27FC236}">
                <a16:creationId xmlns:a16="http://schemas.microsoft.com/office/drawing/2014/main" id="{3042E93A-58FB-4B4E-86FE-DCE6D5EF8366}"/>
              </a:ext>
            </a:extLst>
          </p:cNvPr>
          <p:cNvSpPr>
            <a:spLocks noGrp="1"/>
          </p:cNvSpPr>
          <p:nvPr>
            <p:ph type="pic" sz="quarter" idx="28"/>
          </p:nvPr>
        </p:nvSpPr>
        <p:spPr>
          <a:xfrm>
            <a:off x="3896969" y="907569"/>
            <a:ext cx="2473151" cy="3311173"/>
          </a:xfrm>
          <a:prstGeom prst="rect">
            <a:avLst/>
          </a:pr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a:defRPr lang="ru-RU" sz="300" dirty="0"/>
            </a:lvl1pPr>
          </a:lstStyle>
          <a:p>
            <a:pPr lvl="0" algn="ctr"/>
            <a:endParaRPr lang="ru-RU" dirty="0"/>
          </a:p>
        </p:txBody>
      </p:sp>
    </p:spTree>
    <p:extLst>
      <p:ext uri="{BB962C8B-B14F-4D97-AF65-F5344CB8AC3E}">
        <p14:creationId xmlns:p14="http://schemas.microsoft.com/office/powerpoint/2010/main" val="252791247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8_Title with subtitle and content Layout">
    <p:spTree>
      <p:nvGrpSpPr>
        <p:cNvPr id="1" name=""/>
        <p:cNvGrpSpPr/>
        <p:nvPr/>
      </p:nvGrpSpPr>
      <p:grpSpPr>
        <a:xfrm>
          <a:off x="0" y="0"/>
          <a:ext cx="0" cy="0"/>
          <a:chOff x="0" y="0"/>
          <a:chExt cx="0" cy="0"/>
        </a:xfrm>
      </p:grpSpPr>
      <p:sp>
        <p:nvSpPr>
          <p:cNvPr id="8" name="Прямоугольник 21">
            <a:extLst>
              <a:ext uri="{FF2B5EF4-FFF2-40B4-BE49-F238E27FC236}">
                <a16:creationId xmlns:a16="http://schemas.microsoft.com/office/drawing/2014/main" id="{51AEE533-6464-457C-9044-32D56EA266E7}"/>
              </a:ext>
            </a:extLst>
          </p:cNvPr>
          <p:cNvSpPr/>
          <p:nvPr userDrawn="1"/>
        </p:nvSpPr>
        <p:spPr>
          <a:xfrm>
            <a:off x="0" y="1324565"/>
            <a:ext cx="9144000" cy="3370651"/>
          </a:xfrm>
          <a:prstGeom prst="rect">
            <a:avLst/>
          </a:prstGeom>
          <a:solidFill>
            <a:srgbClr val="F9F5F1"/>
          </a:solidFill>
          <a:ln>
            <a:noFill/>
          </a:ln>
        </p:spPr>
        <p:style>
          <a:lnRef idx="2">
            <a:schemeClr val="accent1">
              <a:shade val="50000"/>
            </a:schemeClr>
          </a:lnRef>
          <a:fillRef idx="1">
            <a:schemeClr val="accent1"/>
          </a:fillRef>
          <a:effectRef idx="0">
            <a:schemeClr val="accent1"/>
          </a:effectRef>
          <a:fontRef idx="minor">
            <a:schemeClr val="lt1"/>
          </a:fontRef>
        </p:style>
        <p:txBody>
          <a:bodyPr lIns="34281" tIns="17140" rIns="34281" bIns="17140" rtlCol="0" anchor="ctr"/>
          <a:lstStyle/>
          <a:p>
            <a:pPr algn="ctr"/>
            <a:endParaRPr lang="ru-RU"/>
          </a:p>
        </p:txBody>
      </p:sp>
      <p:sp>
        <p:nvSpPr>
          <p:cNvPr id="2" name="Title 1"/>
          <p:cNvSpPr>
            <a:spLocks noGrp="1"/>
          </p:cNvSpPr>
          <p:nvPr>
            <p:ph type="title"/>
          </p:nvPr>
        </p:nvSpPr>
        <p:spPr>
          <a:xfrm>
            <a:off x="382589" y="383309"/>
            <a:ext cx="3625208" cy="360000"/>
          </a:xfrm>
        </p:spPr>
        <p:txBody>
          <a:bodyPr/>
          <a:lstStyle/>
          <a:p>
            <a:r>
              <a:rPr lang="en-US" dirty="0"/>
              <a:t>Click to edit Master title style</a:t>
            </a:r>
          </a:p>
        </p:txBody>
      </p:sp>
      <p:sp>
        <p:nvSpPr>
          <p:cNvPr id="4" name="Slide Number Placeholder 3"/>
          <p:cNvSpPr>
            <a:spLocks noGrp="1"/>
          </p:cNvSpPr>
          <p:nvPr>
            <p:ph type="sldNum" sz="quarter" idx="11"/>
          </p:nvPr>
        </p:nvSpPr>
        <p:spPr/>
        <p:txBody>
          <a:bodyPr/>
          <a:lstStyle/>
          <a:p>
            <a:fld id="{C60C2248-B95D-984B-A0F4-42B9A4652AA7}" type="slidenum">
              <a:rPr lang="en-US" smtClean="0"/>
              <a:pPr/>
              <a:t>‹#›</a:t>
            </a:fld>
            <a:endParaRPr lang="en-US" dirty="0"/>
          </a:p>
        </p:txBody>
      </p:sp>
      <p:sp>
        <p:nvSpPr>
          <p:cNvPr id="7" name="Content Placeholder 6"/>
          <p:cNvSpPr>
            <a:spLocks noGrp="1"/>
          </p:cNvSpPr>
          <p:nvPr>
            <p:ph sz="quarter" idx="14"/>
          </p:nvPr>
        </p:nvSpPr>
        <p:spPr>
          <a:xfrm>
            <a:off x="390527" y="1535588"/>
            <a:ext cx="8353233" cy="3034154"/>
          </a:xfrm>
        </p:spPr>
        <p:txBody>
          <a:bodyPr/>
          <a:lstStyle>
            <a:lvl1pPr>
              <a:defRPr>
                <a:solidFill>
                  <a:schemeClr val="tx1"/>
                </a:solidFill>
              </a:defRPr>
            </a:lvl1pPr>
            <a:lvl2pPr>
              <a:defRPr>
                <a:solidFill>
                  <a:schemeClr val="tx1"/>
                </a:solidFill>
              </a:defRPr>
            </a:lvl2pPr>
            <a:lvl3pPr>
              <a:defRPr>
                <a:solidFill>
                  <a:schemeClr val="tx1"/>
                </a:solidFill>
              </a:defRPr>
            </a:lvl3pPr>
          </a:lstStyle>
          <a:p>
            <a:pPr lvl="0"/>
            <a:r>
              <a:rPr lang="en-US" dirty="0"/>
              <a:t>Edit Master text styles</a:t>
            </a:r>
          </a:p>
          <a:p>
            <a:pPr lvl="1"/>
            <a:r>
              <a:rPr lang="en-US" dirty="0"/>
              <a:t>Second level</a:t>
            </a:r>
          </a:p>
          <a:p>
            <a:pPr lvl="2"/>
            <a:r>
              <a:rPr lang="en-US" dirty="0"/>
              <a:t>Third level</a:t>
            </a:r>
          </a:p>
        </p:txBody>
      </p:sp>
      <p:sp>
        <p:nvSpPr>
          <p:cNvPr id="9" name="Рисунок 21">
            <a:extLst>
              <a:ext uri="{FF2B5EF4-FFF2-40B4-BE49-F238E27FC236}">
                <a16:creationId xmlns:a16="http://schemas.microsoft.com/office/drawing/2014/main" id="{8C1D2474-B9B4-40B0-8BE8-994BDBC05AD4}"/>
              </a:ext>
            </a:extLst>
          </p:cNvPr>
          <p:cNvSpPr>
            <a:spLocks noGrp="1"/>
          </p:cNvSpPr>
          <p:nvPr>
            <p:ph type="pic" sz="quarter" idx="28" hasCustomPrompt="1"/>
          </p:nvPr>
        </p:nvSpPr>
        <p:spPr>
          <a:xfrm>
            <a:off x="4834707" y="573759"/>
            <a:ext cx="3373968" cy="2154514"/>
          </a:xfrm>
          <a:prstGeom prst="rect">
            <a:avLst/>
          </a:pr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a:defRPr lang="ru-RU" sz="300" dirty="0"/>
            </a:lvl1pPr>
          </a:lstStyle>
          <a:p>
            <a:pPr lvl="0" algn="ctr"/>
            <a:r>
              <a:rPr lang="en-US" dirty="0"/>
              <a:t>/</a:t>
            </a:r>
            <a:endParaRPr lang="ru-RU" dirty="0"/>
          </a:p>
        </p:txBody>
      </p:sp>
    </p:spTree>
    <p:extLst>
      <p:ext uri="{BB962C8B-B14F-4D97-AF65-F5344CB8AC3E}">
        <p14:creationId xmlns:p14="http://schemas.microsoft.com/office/powerpoint/2010/main" val="254620979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6_Title with subtitle and content Layout">
    <p:spTree>
      <p:nvGrpSpPr>
        <p:cNvPr id="1" name=""/>
        <p:cNvGrpSpPr/>
        <p:nvPr/>
      </p:nvGrpSpPr>
      <p:grpSpPr>
        <a:xfrm>
          <a:off x="0" y="0"/>
          <a:ext cx="0" cy="0"/>
          <a:chOff x="0" y="0"/>
          <a:chExt cx="0" cy="0"/>
        </a:xfrm>
      </p:grpSpPr>
      <p:sp>
        <p:nvSpPr>
          <p:cNvPr id="8" name="Прямоугольник 21">
            <a:extLst>
              <a:ext uri="{FF2B5EF4-FFF2-40B4-BE49-F238E27FC236}">
                <a16:creationId xmlns:a16="http://schemas.microsoft.com/office/drawing/2014/main" id="{51AEE533-6464-457C-9044-32D56EA266E7}"/>
              </a:ext>
            </a:extLst>
          </p:cNvPr>
          <p:cNvSpPr/>
          <p:nvPr userDrawn="1"/>
        </p:nvSpPr>
        <p:spPr>
          <a:xfrm>
            <a:off x="0" y="1324565"/>
            <a:ext cx="9144000" cy="337065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34281" tIns="17140" rIns="34281" bIns="17140" rtlCol="0" anchor="ctr"/>
          <a:lstStyle/>
          <a:p>
            <a:pPr algn="ctr"/>
            <a:endParaRPr lang="ru-RU"/>
          </a:p>
        </p:txBody>
      </p:sp>
      <p:sp>
        <p:nvSpPr>
          <p:cNvPr id="2" name="Title 1"/>
          <p:cNvSpPr>
            <a:spLocks noGrp="1"/>
          </p:cNvSpPr>
          <p:nvPr>
            <p:ph type="title"/>
          </p:nvPr>
        </p:nvSpPr>
        <p:spPr>
          <a:xfrm>
            <a:off x="382589" y="383309"/>
            <a:ext cx="3625208" cy="360000"/>
          </a:xfrm>
        </p:spPr>
        <p:txBody>
          <a:bodyPr/>
          <a:lstStyle/>
          <a:p>
            <a:r>
              <a:rPr lang="en-US" dirty="0"/>
              <a:t>Click to edit Master title style</a:t>
            </a:r>
          </a:p>
        </p:txBody>
      </p:sp>
      <p:sp>
        <p:nvSpPr>
          <p:cNvPr id="4" name="Slide Number Placeholder 3"/>
          <p:cNvSpPr>
            <a:spLocks noGrp="1"/>
          </p:cNvSpPr>
          <p:nvPr>
            <p:ph type="sldNum" sz="quarter" idx="11"/>
          </p:nvPr>
        </p:nvSpPr>
        <p:spPr/>
        <p:txBody>
          <a:bodyPr/>
          <a:lstStyle/>
          <a:p>
            <a:fld id="{C60C2248-B95D-984B-A0F4-42B9A4652AA7}" type="slidenum">
              <a:rPr lang="en-US" smtClean="0"/>
              <a:pPr/>
              <a:t>‹#›</a:t>
            </a:fld>
            <a:endParaRPr lang="en-US" dirty="0"/>
          </a:p>
        </p:txBody>
      </p:sp>
      <p:sp>
        <p:nvSpPr>
          <p:cNvPr id="7" name="Content Placeholder 6"/>
          <p:cNvSpPr>
            <a:spLocks noGrp="1"/>
          </p:cNvSpPr>
          <p:nvPr>
            <p:ph sz="quarter" idx="14"/>
          </p:nvPr>
        </p:nvSpPr>
        <p:spPr>
          <a:xfrm>
            <a:off x="390527" y="1535588"/>
            <a:ext cx="8353233" cy="3034154"/>
          </a:xfrm>
        </p:spPr>
        <p:txBody>
          <a:bodyPr/>
          <a:lstStyle>
            <a:lvl1pPr>
              <a:defRPr>
                <a:solidFill>
                  <a:schemeClr val="bg1"/>
                </a:solidFill>
              </a:defRPr>
            </a:lvl1pPr>
            <a:lvl2pPr>
              <a:defRPr>
                <a:solidFill>
                  <a:schemeClr val="bg1"/>
                </a:solidFill>
              </a:defRPr>
            </a:lvl2pPr>
            <a:lvl3pPr>
              <a:defRPr>
                <a:solidFill>
                  <a:schemeClr val="bg1"/>
                </a:solidFill>
              </a:defRPr>
            </a:lvl3pPr>
          </a:lstStyle>
          <a:p>
            <a:pPr lvl="0"/>
            <a:r>
              <a:rPr lang="en-US" dirty="0"/>
              <a:t>Edit Master text styles</a:t>
            </a:r>
          </a:p>
          <a:p>
            <a:pPr lvl="1"/>
            <a:r>
              <a:rPr lang="en-US" dirty="0"/>
              <a:t>Second level</a:t>
            </a:r>
          </a:p>
          <a:p>
            <a:pPr lvl="2"/>
            <a:r>
              <a:rPr lang="en-US" dirty="0"/>
              <a:t>Third level</a:t>
            </a:r>
          </a:p>
        </p:txBody>
      </p:sp>
      <p:sp>
        <p:nvSpPr>
          <p:cNvPr id="9" name="Рисунок 21">
            <a:extLst>
              <a:ext uri="{FF2B5EF4-FFF2-40B4-BE49-F238E27FC236}">
                <a16:creationId xmlns:a16="http://schemas.microsoft.com/office/drawing/2014/main" id="{8C1D2474-B9B4-40B0-8BE8-994BDBC05AD4}"/>
              </a:ext>
            </a:extLst>
          </p:cNvPr>
          <p:cNvSpPr>
            <a:spLocks noGrp="1"/>
          </p:cNvSpPr>
          <p:nvPr>
            <p:ph type="pic" sz="quarter" idx="28" hasCustomPrompt="1"/>
          </p:nvPr>
        </p:nvSpPr>
        <p:spPr>
          <a:xfrm>
            <a:off x="4834707" y="573759"/>
            <a:ext cx="3373968" cy="2154514"/>
          </a:xfrm>
          <a:prstGeom prst="rect">
            <a:avLst/>
          </a:pr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a:defRPr lang="ru-RU" sz="300" dirty="0"/>
            </a:lvl1pPr>
          </a:lstStyle>
          <a:p>
            <a:pPr lvl="0" algn="ctr"/>
            <a:r>
              <a:rPr lang="en-US" dirty="0"/>
              <a:t>/</a:t>
            </a:r>
            <a:endParaRPr lang="ru-RU" dirty="0"/>
          </a:p>
        </p:txBody>
      </p:sp>
    </p:spTree>
    <p:extLst>
      <p:ext uri="{BB962C8B-B14F-4D97-AF65-F5344CB8AC3E}">
        <p14:creationId xmlns:p14="http://schemas.microsoft.com/office/powerpoint/2010/main" val="29094008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4_Title slide green">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9" name="Title 10"/>
          <p:cNvSpPr>
            <a:spLocks noGrp="1"/>
          </p:cNvSpPr>
          <p:nvPr>
            <p:ph type="title" hasCustomPrompt="1"/>
          </p:nvPr>
        </p:nvSpPr>
        <p:spPr>
          <a:xfrm>
            <a:off x="382588" y="1002862"/>
            <a:ext cx="6012000" cy="2527205"/>
          </a:xfrm>
        </p:spPr>
        <p:txBody>
          <a:bodyPr anchor="b" anchorCtr="0">
            <a:noAutofit/>
          </a:bodyPr>
          <a:lstStyle>
            <a:lvl1pPr marL="0" algn="l" defTabSz="457200" rtl="0" eaLnBrk="1" latinLnBrk="0" hangingPunct="1">
              <a:lnSpc>
                <a:spcPct val="81000"/>
              </a:lnSpc>
              <a:spcBef>
                <a:spcPct val="0"/>
              </a:spcBef>
              <a:buNone/>
              <a:defRPr lang="en-US" sz="5500" b="1" i="0" kern="1200" cap="all" baseline="0" dirty="0">
                <a:solidFill>
                  <a:schemeClr val="bg1"/>
                </a:solidFill>
                <a:latin typeface="Arial Black" panose="020B0604020202020204" pitchFamily="34" charset="0"/>
                <a:ea typeface="+mj-ea"/>
                <a:cs typeface="Arial Black" panose="020B0604020202020204" pitchFamily="34" charset="0"/>
              </a:defRPr>
            </a:lvl1pPr>
          </a:lstStyle>
          <a:p>
            <a:r>
              <a:rPr lang="en-US" dirty="0"/>
              <a:t>Click to </a:t>
            </a:r>
            <a:br>
              <a:rPr lang="en-US" dirty="0"/>
            </a:br>
            <a:r>
              <a:rPr lang="en-US" dirty="0"/>
              <a:t>edit Master title style</a:t>
            </a:r>
          </a:p>
        </p:txBody>
      </p:sp>
      <p:sp>
        <p:nvSpPr>
          <p:cNvPr id="20" name="Text Placeholder 19"/>
          <p:cNvSpPr>
            <a:spLocks noGrp="1"/>
          </p:cNvSpPr>
          <p:nvPr>
            <p:ph type="body" sz="quarter" idx="13" hasCustomPrompt="1"/>
          </p:nvPr>
        </p:nvSpPr>
        <p:spPr>
          <a:xfrm>
            <a:off x="382588" y="3901558"/>
            <a:ext cx="6012000" cy="719858"/>
          </a:xfrm>
        </p:spPr>
        <p:txBody>
          <a:bodyPr>
            <a:normAutofit/>
          </a:bodyPr>
          <a:lstStyle>
            <a:lvl1pPr marL="0" marR="0" indent="0" algn="l" defTabSz="914400" rtl="0" eaLnBrk="1" fontAlgn="auto" latinLnBrk="0" hangingPunct="1">
              <a:lnSpc>
                <a:spcPct val="100000"/>
              </a:lnSpc>
              <a:spcBef>
                <a:spcPts val="1200"/>
              </a:spcBef>
              <a:spcAft>
                <a:spcPts val="0"/>
              </a:spcAft>
              <a:buClrTx/>
              <a:buSzTx/>
              <a:buFont typeface="Calibri" panose="020F0502020204030204" pitchFamily="34" charset="0"/>
              <a:buNone/>
              <a:tabLst/>
              <a:defRPr lang="fi-FI" sz="1600" b="0" kern="1200" dirty="0">
                <a:solidFill>
                  <a:schemeClr val="bg1"/>
                </a:solidFill>
                <a:latin typeface="+mn-lt"/>
                <a:ea typeface="+mn-ea"/>
                <a:cs typeface="+mn-cs"/>
              </a:defRPr>
            </a:lvl1pPr>
            <a:lvl2pPr>
              <a:defRPr>
                <a:solidFill>
                  <a:srgbClr val="004F71"/>
                </a:solidFill>
              </a:defRPr>
            </a:lvl2pPr>
            <a:lvl3pPr>
              <a:defRPr>
                <a:solidFill>
                  <a:srgbClr val="004F71"/>
                </a:solidFill>
              </a:defRPr>
            </a:lvl3pPr>
            <a:lvl4pPr>
              <a:defRPr>
                <a:solidFill>
                  <a:srgbClr val="004F71"/>
                </a:solidFill>
              </a:defRPr>
            </a:lvl4pPr>
            <a:lvl5pPr>
              <a:defRPr>
                <a:solidFill>
                  <a:srgbClr val="004F71"/>
                </a:solidFill>
              </a:defRPr>
            </a:lvl5pPr>
          </a:lstStyle>
          <a:p>
            <a:pPr lvl="0"/>
            <a:r>
              <a:rPr lang="en-US" dirty="0"/>
              <a:t>Click to add Date and Presenter</a:t>
            </a:r>
          </a:p>
        </p:txBody>
      </p:sp>
      <p:cxnSp>
        <p:nvCxnSpPr>
          <p:cNvPr id="9" name="Straight Connector 8">
            <a:extLst>
              <a:ext uri="{FF2B5EF4-FFF2-40B4-BE49-F238E27FC236}">
                <a16:creationId xmlns:a16="http://schemas.microsoft.com/office/drawing/2014/main" id="{64D25AB9-8020-4C3E-83A3-21C1C12A3332}"/>
              </a:ext>
            </a:extLst>
          </p:cNvPr>
          <p:cNvCxnSpPr>
            <a:cxnSpLocks/>
          </p:cNvCxnSpPr>
          <p:nvPr userDrawn="1"/>
        </p:nvCxnSpPr>
        <p:spPr>
          <a:xfrm>
            <a:off x="382588" y="3704500"/>
            <a:ext cx="764041" cy="0"/>
          </a:xfrm>
          <a:prstGeom prst="line">
            <a:avLst/>
          </a:prstGeom>
          <a:ln w="25400" cmpd="sng">
            <a:solidFill>
              <a:srgbClr val="41D53C"/>
            </a:solidFill>
          </a:ln>
          <a:effectLst/>
        </p:spPr>
        <p:style>
          <a:lnRef idx="2">
            <a:schemeClr val="accent1"/>
          </a:lnRef>
          <a:fillRef idx="0">
            <a:schemeClr val="accent1"/>
          </a:fillRef>
          <a:effectRef idx="1">
            <a:schemeClr val="accent1"/>
          </a:effectRef>
          <a:fontRef idx="minor">
            <a:schemeClr val="tx1"/>
          </a:fontRef>
        </p:style>
      </p:cxnSp>
      <p:pic>
        <p:nvPicPr>
          <p:cNvPr id="13" name="Picture 12">
            <a:extLst>
              <a:ext uri="{FF2B5EF4-FFF2-40B4-BE49-F238E27FC236}">
                <a16:creationId xmlns:a16="http://schemas.microsoft.com/office/drawing/2014/main" id="{D15EA37A-A1F0-409C-B851-F3DCE2A60999}"/>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24308" y="291516"/>
            <a:ext cx="1037554" cy="461135"/>
          </a:xfrm>
          <a:prstGeom prst="rect">
            <a:avLst/>
          </a:prstGeom>
        </p:spPr>
      </p:pic>
    </p:spTree>
    <p:extLst>
      <p:ext uri="{BB962C8B-B14F-4D97-AF65-F5344CB8AC3E}">
        <p14:creationId xmlns:p14="http://schemas.microsoft.com/office/powerpoint/2010/main" val="223827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5_Title with subtitle and content Layout">
    <p:spTree>
      <p:nvGrpSpPr>
        <p:cNvPr id="1" name=""/>
        <p:cNvGrpSpPr/>
        <p:nvPr/>
      </p:nvGrpSpPr>
      <p:grpSpPr>
        <a:xfrm>
          <a:off x="0" y="0"/>
          <a:ext cx="0" cy="0"/>
          <a:chOff x="0" y="0"/>
          <a:chExt cx="0" cy="0"/>
        </a:xfrm>
      </p:grpSpPr>
      <p:sp>
        <p:nvSpPr>
          <p:cNvPr id="2" name="Title 1"/>
          <p:cNvSpPr>
            <a:spLocks noGrp="1"/>
          </p:cNvSpPr>
          <p:nvPr>
            <p:ph type="title"/>
          </p:nvPr>
        </p:nvSpPr>
        <p:spPr>
          <a:xfrm>
            <a:off x="382588" y="383309"/>
            <a:ext cx="5685836" cy="360000"/>
          </a:xfrm>
        </p:spPr>
        <p:txBody>
          <a:bodyPr/>
          <a:lstStyle/>
          <a:p>
            <a:r>
              <a:rPr lang="en-US"/>
              <a:t>Click to edit Master title style</a:t>
            </a:r>
            <a:endParaRPr lang="en-US" dirty="0"/>
          </a:p>
        </p:txBody>
      </p:sp>
      <p:sp>
        <p:nvSpPr>
          <p:cNvPr id="4" name="Slide Number Placeholder 3"/>
          <p:cNvSpPr>
            <a:spLocks noGrp="1"/>
          </p:cNvSpPr>
          <p:nvPr>
            <p:ph type="sldNum" sz="quarter" idx="11"/>
          </p:nvPr>
        </p:nvSpPr>
        <p:spPr/>
        <p:txBody>
          <a:bodyPr/>
          <a:lstStyle/>
          <a:p>
            <a:fld id="{C60C2248-B95D-984B-A0F4-42B9A4652AA7}" type="slidenum">
              <a:rPr lang="en-US" smtClean="0"/>
              <a:pPr/>
              <a:t>‹#›</a:t>
            </a:fld>
            <a:endParaRPr lang="en-US" dirty="0"/>
          </a:p>
        </p:txBody>
      </p:sp>
      <p:sp>
        <p:nvSpPr>
          <p:cNvPr id="7" name="Content Placeholder 6"/>
          <p:cNvSpPr>
            <a:spLocks noGrp="1"/>
          </p:cNvSpPr>
          <p:nvPr>
            <p:ph sz="quarter" idx="14"/>
          </p:nvPr>
        </p:nvSpPr>
        <p:spPr>
          <a:xfrm>
            <a:off x="390527" y="1374774"/>
            <a:ext cx="5680439" cy="3250805"/>
          </a:xfrm>
        </p:spPr>
        <p:txBody>
          <a:bodyPr/>
          <a:lstStyle/>
          <a:p>
            <a:pPr lvl="0"/>
            <a:r>
              <a:rPr lang="en-US"/>
              <a:t>Edit Master text styles</a:t>
            </a:r>
          </a:p>
          <a:p>
            <a:pPr lvl="1"/>
            <a:r>
              <a:rPr lang="en-US"/>
              <a:t>Second level</a:t>
            </a:r>
          </a:p>
          <a:p>
            <a:pPr lvl="2"/>
            <a:r>
              <a:rPr lang="en-US"/>
              <a:t>Third level</a:t>
            </a:r>
          </a:p>
        </p:txBody>
      </p:sp>
      <p:grpSp>
        <p:nvGrpSpPr>
          <p:cNvPr id="8" name="Группа 17">
            <a:extLst>
              <a:ext uri="{FF2B5EF4-FFF2-40B4-BE49-F238E27FC236}">
                <a16:creationId xmlns:a16="http://schemas.microsoft.com/office/drawing/2014/main" id="{C4508ACA-3F91-4949-BEDA-30D792BD23F5}"/>
              </a:ext>
            </a:extLst>
          </p:cNvPr>
          <p:cNvGrpSpPr/>
          <p:nvPr userDrawn="1"/>
        </p:nvGrpSpPr>
        <p:grpSpPr>
          <a:xfrm>
            <a:off x="6254340" y="1062166"/>
            <a:ext cx="5764543" cy="3131985"/>
            <a:chOff x="7068965" y="3978474"/>
            <a:chExt cx="13623925" cy="7402512"/>
          </a:xfrm>
          <a:effectLst>
            <a:reflection blurRad="50800" stA="50000" endPos="17000" dir="5400000" sy="-100000" algn="bl" rotWithShape="0"/>
          </a:effectLst>
        </p:grpSpPr>
        <p:sp>
          <p:nvSpPr>
            <p:cNvPr id="9" name="Freeform 60">
              <a:extLst>
                <a:ext uri="{FF2B5EF4-FFF2-40B4-BE49-F238E27FC236}">
                  <a16:creationId xmlns:a16="http://schemas.microsoft.com/office/drawing/2014/main" id="{6B175909-2855-456C-9929-56890650BD98}"/>
                </a:ext>
              </a:extLst>
            </p:cNvPr>
            <p:cNvSpPr>
              <a:spLocks/>
            </p:cNvSpPr>
            <p:nvPr/>
          </p:nvSpPr>
          <p:spPr bwMode="auto">
            <a:xfrm>
              <a:off x="8664402" y="3978474"/>
              <a:ext cx="10433050" cy="7237413"/>
            </a:xfrm>
            <a:custGeom>
              <a:avLst/>
              <a:gdLst>
                <a:gd name="T0" fmla="*/ 2075 w 2145"/>
                <a:gd name="T1" fmla="*/ 1488 h 1488"/>
                <a:gd name="T2" fmla="*/ 70 w 2145"/>
                <a:gd name="T3" fmla="*/ 1488 h 1488"/>
                <a:gd name="T4" fmla="*/ 0 w 2145"/>
                <a:gd name="T5" fmla="*/ 1418 h 1488"/>
                <a:gd name="T6" fmla="*/ 0 w 2145"/>
                <a:gd name="T7" fmla="*/ 71 h 1488"/>
                <a:gd name="T8" fmla="*/ 70 w 2145"/>
                <a:gd name="T9" fmla="*/ 0 h 1488"/>
                <a:gd name="T10" fmla="*/ 2075 w 2145"/>
                <a:gd name="T11" fmla="*/ 0 h 1488"/>
                <a:gd name="T12" fmla="*/ 2145 w 2145"/>
                <a:gd name="T13" fmla="*/ 71 h 1488"/>
                <a:gd name="T14" fmla="*/ 2145 w 2145"/>
                <a:gd name="T15" fmla="*/ 1418 h 1488"/>
                <a:gd name="T16" fmla="*/ 2075 w 2145"/>
                <a:gd name="T17" fmla="*/ 1488 h 14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45" h="1488">
                  <a:moveTo>
                    <a:pt x="2075" y="1488"/>
                  </a:moveTo>
                  <a:cubicBezTo>
                    <a:pt x="70" y="1488"/>
                    <a:pt x="70" y="1488"/>
                    <a:pt x="70" y="1488"/>
                  </a:cubicBezTo>
                  <a:cubicBezTo>
                    <a:pt x="32" y="1488"/>
                    <a:pt x="0" y="1457"/>
                    <a:pt x="0" y="1418"/>
                  </a:cubicBezTo>
                  <a:cubicBezTo>
                    <a:pt x="0" y="71"/>
                    <a:pt x="0" y="71"/>
                    <a:pt x="0" y="71"/>
                  </a:cubicBezTo>
                  <a:cubicBezTo>
                    <a:pt x="0" y="32"/>
                    <a:pt x="32" y="0"/>
                    <a:pt x="70" y="0"/>
                  </a:cubicBezTo>
                  <a:cubicBezTo>
                    <a:pt x="2075" y="0"/>
                    <a:pt x="2075" y="0"/>
                    <a:pt x="2075" y="0"/>
                  </a:cubicBezTo>
                  <a:cubicBezTo>
                    <a:pt x="2113" y="0"/>
                    <a:pt x="2145" y="32"/>
                    <a:pt x="2145" y="71"/>
                  </a:cubicBezTo>
                  <a:cubicBezTo>
                    <a:pt x="2145" y="1418"/>
                    <a:pt x="2145" y="1418"/>
                    <a:pt x="2145" y="1418"/>
                  </a:cubicBezTo>
                  <a:cubicBezTo>
                    <a:pt x="2145" y="1457"/>
                    <a:pt x="2113" y="1488"/>
                    <a:pt x="2075" y="1488"/>
                  </a:cubicBez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0" name="Freeform 61">
              <a:extLst>
                <a:ext uri="{FF2B5EF4-FFF2-40B4-BE49-F238E27FC236}">
                  <a16:creationId xmlns:a16="http://schemas.microsoft.com/office/drawing/2014/main" id="{2E0E091B-7AE1-423E-9C50-2A86F4D0CEC1}"/>
                </a:ext>
              </a:extLst>
            </p:cNvPr>
            <p:cNvSpPr>
              <a:spLocks noEditPoints="1"/>
            </p:cNvSpPr>
            <p:nvPr/>
          </p:nvSpPr>
          <p:spPr bwMode="auto">
            <a:xfrm>
              <a:off x="8699327" y="4011811"/>
              <a:ext cx="10364788" cy="7173913"/>
            </a:xfrm>
            <a:custGeom>
              <a:avLst/>
              <a:gdLst>
                <a:gd name="T0" fmla="*/ 2068 w 2131"/>
                <a:gd name="T1" fmla="*/ 1475 h 1475"/>
                <a:gd name="T2" fmla="*/ 63 w 2131"/>
                <a:gd name="T3" fmla="*/ 1475 h 1475"/>
                <a:gd name="T4" fmla="*/ 0 w 2131"/>
                <a:gd name="T5" fmla="*/ 1411 h 1475"/>
                <a:gd name="T6" fmla="*/ 0 w 2131"/>
                <a:gd name="T7" fmla="*/ 64 h 1475"/>
                <a:gd name="T8" fmla="*/ 63 w 2131"/>
                <a:gd name="T9" fmla="*/ 0 h 1475"/>
                <a:gd name="T10" fmla="*/ 2068 w 2131"/>
                <a:gd name="T11" fmla="*/ 0 h 1475"/>
                <a:gd name="T12" fmla="*/ 2131 w 2131"/>
                <a:gd name="T13" fmla="*/ 64 h 1475"/>
                <a:gd name="T14" fmla="*/ 2131 w 2131"/>
                <a:gd name="T15" fmla="*/ 1411 h 1475"/>
                <a:gd name="T16" fmla="*/ 2068 w 2131"/>
                <a:gd name="T17" fmla="*/ 1475 h 1475"/>
                <a:gd name="T18" fmla="*/ 63 w 2131"/>
                <a:gd name="T19" fmla="*/ 3 h 1475"/>
                <a:gd name="T20" fmla="*/ 3 w 2131"/>
                <a:gd name="T21" fmla="*/ 64 h 1475"/>
                <a:gd name="T22" fmla="*/ 3 w 2131"/>
                <a:gd name="T23" fmla="*/ 1411 h 1475"/>
                <a:gd name="T24" fmla="*/ 63 w 2131"/>
                <a:gd name="T25" fmla="*/ 1472 h 1475"/>
                <a:gd name="T26" fmla="*/ 2068 w 2131"/>
                <a:gd name="T27" fmla="*/ 1472 h 1475"/>
                <a:gd name="T28" fmla="*/ 2128 w 2131"/>
                <a:gd name="T29" fmla="*/ 1411 h 1475"/>
                <a:gd name="T30" fmla="*/ 2128 w 2131"/>
                <a:gd name="T31" fmla="*/ 64 h 1475"/>
                <a:gd name="T32" fmla="*/ 2068 w 2131"/>
                <a:gd name="T33" fmla="*/ 3 h 1475"/>
                <a:gd name="T34" fmla="*/ 63 w 2131"/>
                <a:gd name="T35" fmla="*/ 3 h 1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31" h="1475">
                  <a:moveTo>
                    <a:pt x="2068" y="1475"/>
                  </a:moveTo>
                  <a:cubicBezTo>
                    <a:pt x="63" y="1475"/>
                    <a:pt x="63" y="1475"/>
                    <a:pt x="63" y="1475"/>
                  </a:cubicBezTo>
                  <a:cubicBezTo>
                    <a:pt x="28" y="1475"/>
                    <a:pt x="0" y="1446"/>
                    <a:pt x="0" y="1411"/>
                  </a:cubicBezTo>
                  <a:cubicBezTo>
                    <a:pt x="0" y="64"/>
                    <a:pt x="0" y="64"/>
                    <a:pt x="0" y="64"/>
                  </a:cubicBezTo>
                  <a:cubicBezTo>
                    <a:pt x="0" y="29"/>
                    <a:pt x="28" y="0"/>
                    <a:pt x="63" y="0"/>
                  </a:cubicBezTo>
                  <a:cubicBezTo>
                    <a:pt x="2068" y="0"/>
                    <a:pt x="2068" y="0"/>
                    <a:pt x="2068" y="0"/>
                  </a:cubicBezTo>
                  <a:cubicBezTo>
                    <a:pt x="2103" y="0"/>
                    <a:pt x="2131" y="29"/>
                    <a:pt x="2131" y="64"/>
                  </a:cubicBezTo>
                  <a:cubicBezTo>
                    <a:pt x="2131" y="1411"/>
                    <a:pt x="2131" y="1411"/>
                    <a:pt x="2131" y="1411"/>
                  </a:cubicBezTo>
                  <a:cubicBezTo>
                    <a:pt x="2131" y="1446"/>
                    <a:pt x="2103" y="1475"/>
                    <a:pt x="2068" y="1475"/>
                  </a:cubicBezTo>
                  <a:close/>
                  <a:moveTo>
                    <a:pt x="63" y="3"/>
                  </a:moveTo>
                  <a:cubicBezTo>
                    <a:pt x="30" y="3"/>
                    <a:pt x="3" y="30"/>
                    <a:pt x="3" y="64"/>
                  </a:cubicBezTo>
                  <a:cubicBezTo>
                    <a:pt x="3" y="1411"/>
                    <a:pt x="3" y="1411"/>
                    <a:pt x="3" y="1411"/>
                  </a:cubicBezTo>
                  <a:cubicBezTo>
                    <a:pt x="3" y="1444"/>
                    <a:pt x="30" y="1472"/>
                    <a:pt x="63" y="1472"/>
                  </a:cubicBezTo>
                  <a:cubicBezTo>
                    <a:pt x="2068" y="1472"/>
                    <a:pt x="2068" y="1472"/>
                    <a:pt x="2068" y="1472"/>
                  </a:cubicBezTo>
                  <a:cubicBezTo>
                    <a:pt x="2101" y="1472"/>
                    <a:pt x="2128" y="1444"/>
                    <a:pt x="2128" y="1411"/>
                  </a:cubicBezTo>
                  <a:cubicBezTo>
                    <a:pt x="2128" y="64"/>
                    <a:pt x="2128" y="64"/>
                    <a:pt x="2128" y="64"/>
                  </a:cubicBezTo>
                  <a:cubicBezTo>
                    <a:pt x="2128" y="30"/>
                    <a:pt x="2101" y="3"/>
                    <a:pt x="2068" y="3"/>
                  </a:cubicBezTo>
                  <a:lnTo>
                    <a:pt x="63" y="3"/>
                  </a:lnTo>
                  <a:close/>
                </a:path>
              </a:pathLst>
            </a:custGeom>
            <a:solidFill>
              <a:srgbClr val="A8A8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1" name="Rectangle 62">
              <a:extLst>
                <a:ext uri="{FF2B5EF4-FFF2-40B4-BE49-F238E27FC236}">
                  <a16:creationId xmlns:a16="http://schemas.microsoft.com/office/drawing/2014/main" id="{E5F6F51B-3D00-4494-A504-8B8EF985BFA5}"/>
                </a:ext>
              </a:extLst>
            </p:cNvPr>
            <p:cNvSpPr>
              <a:spLocks noChangeArrowheads="1"/>
            </p:cNvSpPr>
            <p:nvPr/>
          </p:nvSpPr>
          <p:spPr bwMode="auto">
            <a:xfrm>
              <a:off x="9166052" y="4483299"/>
              <a:ext cx="9431338" cy="6002338"/>
            </a:xfrm>
            <a:prstGeom prst="rect">
              <a:avLst/>
            </a:prstGeom>
            <a:solidFill>
              <a:srgbClr val="619C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2" name="Freeform 63">
              <a:extLst>
                <a:ext uri="{FF2B5EF4-FFF2-40B4-BE49-F238E27FC236}">
                  <a16:creationId xmlns:a16="http://schemas.microsoft.com/office/drawing/2014/main" id="{8A602697-D215-4F1C-A242-55B6C54A0895}"/>
                </a:ext>
              </a:extLst>
            </p:cNvPr>
            <p:cNvSpPr>
              <a:spLocks/>
            </p:cNvSpPr>
            <p:nvPr/>
          </p:nvSpPr>
          <p:spPr bwMode="auto">
            <a:xfrm>
              <a:off x="7068965" y="11088886"/>
              <a:ext cx="13623925" cy="292100"/>
            </a:xfrm>
            <a:custGeom>
              <a:avLst/>
              <a:gdLst>
                <a:gd name="T0" fmla="*/ 2795 w 2801"/>
                <a:gd name="T1" fmla="*/ 0 h 60"/>
                <a:gd name="T2" fmla="*/ 2278 w 2801"/>
                <a:gd name="T3" fmla="*/ 0 h 60"/>
                <a:gd name="T4" fmla="*/ 1986 w 2801"/>
                <a:gd name="T5" fmla="*/ 0 h 60"/>
                <a:gd name="T6" fmla="*/ 815 w 2801"/>
                <a:gd name="T7" fmla="*/ 0 h 60"/>
                <a:gd name="T8" fmla="*/ 523 w 2801"/>
                <a:gd name="T9" fmla="*/ 0 h 60"/>
                <a:gd name="T10" fmla="*/ 6 w 2801"/>
                <a:gd name="T11" fmla="*/ 0 h 60"/>
                <a:gd name="T12" fmla="*/ 126 w 2801"/>
                <a:gd name="T13" fmla="*/ 38 h 60"/>
                <a:gd name="T14" fmla="*/ 484 w 2801"/>
                <a:gd name="T15" fmla="*/ 60 h 60"/>
                <a:gd name="T16" fmla="*/ 815 w 2801"/>
                <a:gd name="T17" fmla="*/ 60 h 60"/>
                <a:gd name="T18" fmla="*/ 1986 w 2801"/>
                <a:gd name="T19" fmla="*/ 60 h 60"/>
                <a:gd name="T20" fmla="*/ 2317 w 2801"/>
                <a:gd name="T21" fmla="*/ 60 h 60"/>
                <a:gd name="T22" fmla="*/ 2675 w 2801"/>
                <a:gd name="T23" fmla="*/ 38 h 60"/>
                <a:gd name="T24" fmla="*/ 2795 w 2801"/>
                <a:gd name="T25" fmla="*/ 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01" h="60">
                  <a:moveTo>
                    <a:pt x="2795" y="0"/>
                  </a:moveTo>
                  <a:cubicBezTo>
                    <a:pt x="2278" y="0"/>
                    <a:pt x="2278" y="0"/>
                    <a:pt x="2278" y="0"/>
                  </a:cubicBezTo>
                  <a:cubicBezTo>
                    <a:pt x="1986" y="0"/>
                    <a:pt x="1986" y="0"/>
                    <a:pt x="1986" y="0"/>
                  </a:cubicBezTo>
                  <a:cubicBezTo>
                    <a:pt x="815" y="0"/>
                    <a:pt x="815" y="0"/>
                    <a:pt x="815" y="0"/>
                  </a:cubicBezTo>
                  <a:cubicBezTo>
                    <a:pt x="523" y="0"/>
                    <a:pt x="523" y="0"/>
                    <a:pt x="523" y="0"/>
                  </a:cubicBezTo>
                  <a:cubicBezTo>
                    <a:pt x="6" y="0"/>
                    <a:pt x="6" y="0"/>
                    <a:pt x="6" y="0"/>
                  </a:cubicBezTo>
                  <a:cubicBezTo>
                    <a:pt x="6" y="0"/>
                    <a:pt x="0" y="21"/>
                    <a:pt x="126" y="38"/>
                  </a:cubicBezTo>
                  <a:cubicBezTo>
                    <a:pt x="252" y="55"/>
                    <a:pt x="393" y="60"/>
                    <a:pt x="484" y="60"/>
                  </a:cubicBezTo>
                  <a:cubicBezTo>
                    <a:pt x="544" y="60"/>
                    <a:pt x="708" y="60"/>
                    <a:pt x="815" y="60"/>
                  </a:cubicBezTo>
                  <a:cubicBezTo>
                    <a:pt x="872" y="60"/>
                    <a:pt x="1986" y="60"/>
                    <a:pt x="1986" y="60"/>
                  </a:cubicBezTo>
                  <a:cubicBezTo>
                    <a:pt x="2093" y="60"/>
                    <a:pt x="2257" y="60"/>
                    <a:pt x="2317" y="60"/>
                  </a:cubicBezTo>
                  <a:cubicBezTo>
                    <a:pt x="2408" y="60"/>
                    <a:pt x="2549" y="55"/>
                    <a:pt x="2675" y="38"/>
                  </a:cubicBezTo>
                  <a:cubicBezTo>
                    <a:pt x="2801" y="21"/>
                    <a:pt x="2795" y="0"/>
                    <a:pt x="2795" y="0"/>
                  </a:cubicBezTo>
                  <a:close/>
                </a:path>
              </a:pathLst>
            </a:custGeom>
            <a:solidFill>
              <a:srgbClr val="CECE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3" name="Freeform 64">
              <a:extLst>
                <a:ext uri="{FF2B5EF4-FFF2-40B4-BE49-F238E27FC236}">
                  <a16:creationId xmlns:a16="http://schemas.microsoft.com/office/drawing/2014/main" id="{AA5CBFA1-92D8-4234-852A-6B63301A6EF1}"/>
                </a:ext>
              </a:extLst>
            </p:cNvPr>
            <p:cNvSpPr>
              <a:spLocks/>
            </p:cNvSpPr>
            <p:nvPr/>
          </p:nvSpPr>
          <p:spPr bwMode="auto">
            <a:xfrm>
              <a:off x="7780165" y="11288911"/>
              <a:ext cx="12203113" cy="92075"/>
            </a:xfrm>
            <a:custGeom>
              <a:avLst/>
              <a:gdLst>
                <a:gd name="T0" fmla="*/ 2198 w 2509"/>
                <a:gd name="T1" fmla="*/ 11 h 19"/>
                <a:gd name="T2" fmla="*/ 1857 w 2509"/>
                <a:gd name="T3" fmla="*/ 11 h 19"/>
                <a:gd name="T4" fmla="*/ 652 w 2509"/>
                <a:gd name="T5" fmla="*/ 11 h 19"/>
                <a:gd name="T6" fmla="*/ 311 w 2509"/>
                <a:gd name="T7" fmla="*/ 11 h 19"/>
                <a:gd name="T8" fmla="*/ 0 w 2509"/>
                <a:gd name="T9" fmla="*/ 0 h 19"/>
                <a:gd name="T10" fmla="*/ 338 w 2509"/>
                <a:gd name="T11" fmla="*/ 19 h 19"/>
                <a:gd name="T12" fmla="*/ 669 w 2509"/>
                <a:gd name="T13" fmla="*/ 19 h 19"/>
                <a:gd name="T14" fmla="*/ 1840 w 2509"/>
                <a:gd name="T15" fmla="*/ 19 h 19"/>
                <a:gd name="T16" fmla="*/ 2171 w 2509"/>
                <a:gd name="T17" fmla="*/ 19 h 19"/>
                <a:gd name="T18" fmla="*/ 2509 w 2509"/>
                <a:gd name="T19" fmla="*/ 0 h 19"/>
                <a:gd name="T20" fmla="*/ 2198 w 2509"/>
                <a:gd name="T21" fmla="*/ 1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9" h="19">
                  <a:moveTo>
                    <a:pt x="2198" y="11"/>
                  </a:moveTo>
                  <a:cubicBezTo>
                    <a:pt x="2136" y="11"/>
                    <a:pt x="1967" y="11"/>
                    <a:pt x="1857" y="11"/>
                  </a:cubicBezTo>
                  <a:cubicBezTo>
                    <a:pt x="1857" y="11"/>
                    <a:pt x="710" y="11"/>
                    <a:pt x="652" y="11"/>
                  </a:cubicBezTo>
                  <a:cubicBezTo>
                    <a:pt x="542" y="11"/>
                    <a:pt x="373" y="11"/>
                    <a:pt x="311" y="11"/>
                  </a:cubicBezTo>
                  <a:cubicBezTo>
                    <a:pt x="230" y="11"/>
                    <a:pt x="113" y="8"/>
                    <a:pt x="0" y="0"/>
                  </a:cubicBezTo>
                  <a:cubicBezTo>
                    <a:pt x="120" y="14"/>
                    <a:pt x="251" y="19"/>
                    <a:pt x="338" y="19"/>
                  </a:cubicBezTo>
                  <a:cubicBezTo>
                    <a:pt x="398" y="19"/>
                    <a:pt x="562" y="19"/>
                    <a:pt x="669" y="19"/>
                  </a:cubicBezTo>
                  <a:cubicBezTo>
                    <a:pt x="726" y="19"/>
                    <a:pt x="1840" y="19"/>
                    <a:pt x="1840" y="19"/>
                  </a:cubicBezTo>
                  <a:cubicBezTo>
                    <a:pt x="1947" y="19"/>
                    <a:pt x="2111" y="19"/>
                    <a:pt x="2171" y="19"/>
                  </a:cubicBezTo>
                  <a:cubicBezTo>
                    <a:pt x="2258" y="19"/>
                    <a:pt x="2389" y="14"/>
                    <a:pt x="2509" y="0"/>
                  </a:cubicBezTo>
                  <a:cubicBezTo>
                    <a:pt x="2396" y="8"/>
                    <a:pt x="2279" y="11"/>
                    <a:pt x="2198" y="11"/>
                  </a:cubicBezTo>
                  <a:close/>
                </a:path>
              </a:pathLst>
            </a:custGeom>
            <a:solidFill>
              <a:srgbClr val="838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4" name="Freeform 65">
              <a:extLst>
                <a:ext uri="{FF2B5EF4-FFF2-40B4-BE49-F238E27FC236}">
                  <a16:creationId xmlns:a16="http://schemas.microsoft.com/office/drawing/2014/main" id="{02A2C68F-17AA-4AD5-9D16-200757BD5440}"/>
                </a:ext>
              </a:extLst>
            </p:cNvPr>
            <p:cNvSpPr>
              <a:spLocks/>
            </p:cNvSpPr>
            <p:nvPr/>
          </p:nvSpPr>
          <p:spPr bwMode="auto">
            <a:xfrm>
              <a:off x="7137227" y="11138099"/>
              <a:ext cx="13487400" cy="68263"/>
            </a:xfrm>
            <a:custGeom>
              <a:avLst/>
              <a:gdLst>
                <a:gd name="T0" fmla="*/ 2773 w 2773"/>
                <a:gd name="T1" fmla="*/ 0 h 14"/>
                <a:gd name="T2" fmla="*/ 1627 w 2773"/>
                <a:gd name="T3" fmla="*/ 0 h 14"/>
                <a:gd name="T4" fmla="*/ 1618 w 2773"/>
                <a:gd name="T5" fmla="*/ 3 h 14"/>
                <a:gd name="T6" fmla="*/ 1565 w 2773"/>
                <a:gd name="T7" fmla="*/ 13 h 14"/>
                <a:gd name="T8" fmla="*/ 1208 w 2773"/>
                <a:gd name="T9" fmla="*/ 13 h 14"/>
                <a:gd name="T10" fmla="*/ 1155 w 2773"/>
                <a:gd name="T11" fmla="*/ 3 h 14"/>
                <a:gd name="T12" fmla="*/ 1146 w 2773"/>
                <a:gd name="T13" fmla="*/ 0 h 14"/>
                <a:gd name="T14" fmla="*/ 0 w 2773"/>
                <a:gd name="T15" fmla="*/ 0 h 14"/>
                <a:gd name="T16" fmla="*/ 2 w 2773"/>
                <a:gd name="T17" fmla="*/ 1 h 14"/>
                <a:gd name="T18" fmla="*/ 1146 w 2773"/>
                <a:gd name="T19" fmla="*/ 1 h 14"/>
                <a:gd name="T20" fmla="*/ 1154 w 2773"/>
                <a:gd name="T21" fmla="*/ 4 h 14"/>
                <a:gd name="T22" fmla="*/ 1208 w 2773"/>
                <a:gd name="T23" fmla="*/ 14 h 14"/>
                <a:gd name="T24" fmla="*/ 1565 w 2773"/>
                <a:gd name="T25" fmla="*/ 14 h 14"/>
                <a:gd name="T26" fmla="*/ 1619 w 2773"/>
                <a:gd name="T27" fmla="*/ 4 h 14"/>
                <a:gd name="T28" fmla="*/ 1627 w 2773"/>
                <a:gd name="T29" fmla="*/ 1 h 14"/>
                <a:gd name="T30" fmla="*/ 2771 w 2773"/>
                <a:gd name="T31" fmla="*/ 1 h 14"/>
                <a:gd name="T32" fmla="*/ 2773 w 2773"/>
                <a:gd name="T33"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73" h="14">
                  <a:moveTo>
                    <a:pt x="2773" y="0"/>
                  </a:moveTo>
                  <a:cubicBezTo>
                    <a:pt x="1627" y="0"/>
                    <a:pt x="1627" y="0"/>
                    <a:pt x="1627" y="0"/>
                  </a:cubicBezTo>
                  <a:cubicBezTo>
                    <a:pt x="1624" y="0"/>
                    <a:pt x="1621" y="1"/>
                    <a:pt x="1618" y="3"/>
                  </a:cubicBezTo>
                  <a:cubicBezTo>
                    <a:pt x="1613" y="7"/>
                    <a:pt x="1600" y="13"/>
                    <a:pt x="1565" y="13"/>
                  </a:cubicBezTo>
                  <a:cubicBezTo>
                    <a:pt x="1208" y="13"/>
                    <a:pt x="1208" y="13"/>
                    <a:pt x="1208" y="13"/>
                  </a:cubicBezTo>
                  <a:cubicBezTo>
                    <a:pt x="1173" y="13"/>
                    <a:pt x="1160" y="7"/>
                    <a:pt x="1155" y="3"/>
                  </a:cubicBezTo>
                  <a:cubicBezTo>
                    <a:pt x="1152" y="1"/>
                    <a:pt x="1149" y="0"/>
                    <a:pt x="1146" y="0"/>
                  </a:cubicBezTo>
                  <a:cubicBezTo>
                    <a:pt x="0" y="0"/>
                    <a:pt x="0" y="0"/>
                    <a:pt x="0" y="0"/>
                  </a:cubicBezTo>
                  <a:cubicBezTo>
                    <a:pt x="0" y="1"/>
                    <a:pt x="1" y="1"/>
                    <a:pt x="2" y="1"/>
                  </a:cubicBezTo>
                  <a:cubicBezTo>
                    <a:pt x="1146" y="1"/>
                    <a:pt x="1146" y="1"/>
                    <a:pt x="1146" y="1"/>
                  </a:cubicBezTo>
                  <a:cubicBezTo>
                    <a:pt x="1149" y="1"/>
                    <a:pt x="1152" y="2"/>
                    <a:pt x="1154" y="4"/>
                  </a:cubicBezTo>
                  <a:cubicBezTo>
                    <a:pt x="1159" y="8"/>
                    <a:pt x="1173" y="14"/>
                    <a:pt x="1208" y="14"/>
                  </a:cubicBezTo>
                  <a:cubicBezTo>
                    <a:pt x="1565" y="14"/>
                    <a:pt x="1565" y="14"/>
                    <a:pt x="1565" y="14"/>
                  </a:cubicBezTo>
                  <a:cubicBezTo>
                    <a:pt x="1600" y="14"/>
                    <a:pt x="1614" y="8"/>
                    <a:pt x="1619" y="4"/>
                  </a:cubicBezTo>
                  <a:cubicBezTo>
                    <a:pt x="1621" y="2"/>
                    <a:pt x="1624" y="1"/>
                    <a:pt x="1627" y="1"/>
                  </a:cubicBezTo>
                  <a:cubicBezTo>
                    <a:pt x="2771" y="1"/>
                    <a:pt x="2771" y="1"/>
                    <a:pt x="2771" y="1"/>
                  </a:cubicBezTo>
                  <a:cubicBezTo>
                    <a:pt x="2772" y="1"/>
                    <a:pt x="2773" y="1"/>
                    <a:pt x="2773" y="0"/>
                  </a:cubicBezTo>
                  <a:close/>
                </a:path>
              </a:pathLst>
            </a:custGeom>
            <a:solidFill>
              <a:srgbClr val="E4E4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5" name="Freeform 66">
              <a:extLst>
                <a:ext uri="{FF2B5EF4-FFF2-40B4-BE49-F238E27FC236}">
                  <a16:creationId xmlns:a16="http://schemas.microsoft.com/office/drawing/2014/main" id="{A9029FC5-55E7-4E48-B3E9-573895393DFF}"/>
                </a:ext>
              </a:extLst>
            </p:cNvPr>
            <p:cNvSpPr>
              <a:spLocks/>
            </p:cNvSpPr>
            <p:nvPr/>
          </p:nvSpPr>
          <p:spPr bwMode="auto">
            <a:xfrm>
              <a:off x="7094365" y="11088886"/>
              <a:ext cx="13574713" cy="19050"/>
            </a:xfrm>
            <a:custGeom>
              <a:avLst/>
              <a:gdLst>
                <a:gd name="T0" fmla="*/ 2273 w 2791"/>
                <a:gd name="T1" fmla="*/ 0 h 4"/>
                <a:gd name="T2" fmla="*/ 1981 w 2791"/>
                <a:gd name="T3" fmla="*/ 0 h 4"/>
                <a:gd name="T4" fmla="*/ 810 w 2791"/>
                <a:gd name="T5" fmla="*/ 0 h 4"/>
                <a:gd name="T6" fmla="*/ 518 w 2791"/>
                <a:gd name="T7" fmla="*/ 0 h 4"/>
                <a:gd name="T8" fmla="*/ 1 w 2791"/>
                <a:gd name="T9" fmla="*/ 0 h 4"/>
                <a:gd name="T10" fmla="*/ 2 w 2791"/>
                <a:gd name="T11" fmla="*/ 4 h 4"/>
                <a:gd name="T12" fmla="*/ 2789 w 2791"/>
                <a:gd name="T13" fmla="*/ 4 h 4"/>
                <a:gd name="T14" fmla="*/ 2790 w 2791"/>
                <a:gd name="T15" fmla="*/ 0 h 4"/>
                <a:gd name="T16" fmla="*/ 2273 w 2791"/>
                <a:gd name="T17"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91" h="4">
                  <a:moveTo>
                    <a:pt x="2273" y="0"/>
                  </a:moveTo>
                  <a:cubicBezTo>
                    <a:pt x="1981" y="0"/>
                    <a:pt x="1981" y="0"/>
                    <a:pt x="1981" y="0"/>
                  </a:cubicBezTo>
                  <a:cubicBezTo>
                    <a:pt x="810" y="0"/>
                    <a:pt x="810" y="0"/>
                    <a:pt x="810" y="0"/>
                  </a:cubicBezTo>
                  <a:cubicBezTo>
                    <a:pt x="518" y="0"/>
                    <a:pt x="518" y="0"/>
                    <a:pt x="518" y="0"/>
                  </a:cubicBezTo>
                  <a:cubicBezTo>
                    <a:pt x="1" y="0"/>
                    <a:pt x="1" y="0"/>
                    <a:pt x="1" y="0"/>
                  </a:cubicBezTo>
                  <a:cubicBezTo>
                    <a:pt x="1" y="0"/>
                    <a:pt x="0" y="2"/>
                    <a:pt x="2" y="4"/>
                  </a:cubicBezTo>
                  <a:cubicBezTo>
                    <a:pt x="2789" y="4"/>
                    <a:pt x="2789" y="4"/>
                    <a:pt x="2789" y="4"/>
                  </a:cubicBezTo>
                  <a:cubicBezTo>
                    <a:pt x="2791" y="2"/>
                    <a:pt x="2790" y="0"/>
                    <a:pt x="2790" y="0"/>
                  </a:cubicBezTo>
                  <a:lnTo>
                    <a:pt x="2273" y="0"/>
                  </a:ln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6" name="Freeform 67">
              <a:extLst>
                <a:ext uri="{FF2B5EF4-FFF2-40B4-BE49-F238E27FC236}">
                  <a16:creationId xmlns:a16="http://schemas.microsoft.com/office/drawing/2014/main" id="{7FCC7714-9F65-4D6C-B1F4-474795724765}"/>
                </a:ext>
              </a:extLst>
            </p:cNvPr>
            <p:cNvSpPr>
              <a:spLocks/>
            </p:cNvSpPr>
            <p:nvPr/>
          </p:nvSpPr>
          <p:spPr bwMode="auto">
            <a:xfrm>
              <a:off x="12750627" y="11088886"/>
              <a:ext cx="2262188" cy="82550"/>
            </a:xfrm>
            <a:custGeom>
              <a:avLst/>
              <a:gdLst>
                <a:gd name="T0" fmla="*/ 0 w 465"/>
                <a:gd name="T1" fmla="*/ 0 h 17"/>
                <a:gd name="T2" fmla="*/ 0 w 465"/>
                <a:gd name="T3" fmla="*/ 6 h 17"/>
                <a:gd name="T4" fmla="*/ 48 w 465"/>
                <a:gd name="T5" fmla="*/ 17 h 17"/>
                <a:gd name="T6" fmla="*/ 201 w 465"/>
                <a:gd name="T7" fmla="*/ 17 h 17"/>
                <a:gd name="T8" fmla="*/ 264 w 465"/>
                <a:gd name="T9" fmla="*/ 17 h 17"/>
                <a:gd name="T10" fmla="*/ 417 w 465"/>
                <a:gd name="T11" fmla="*/ 17 h 17"/>
                <a:gd name="T12" fmla="*/ 465 w 465"/>
                <a:gd name="T13" fmla="*/ 6 h 17"/>
                <a:gd name="T14" fmla="*/ 465 w 465"/>
                <a:gd name="T15" fmla="*/ 0 h 17"/>
                <a:gd name="T16" fmla="*/ 0 w 465"/>
                <a:gd name="T1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5" h="17">
                  <a:moveTo>
                    <a:pt x="0" y="0"/>
                  </a:moveTo>
                  <a:cubicBezTo>
                    <a:pt x="0" y="6"/>
                    <a:pt x="0" y="6"/>
                    <a:pt x="0" y="6"/>
                  </a:cubicBezTo>
                  <a:cubicBezTo>
                    <a:pt x="0" y="6"/>
                    <a:pt x="8" y="17"/>
                    <a:pt x="48" y="17"/>
                  </a:cubicBezTo>
                  <a:cubicBezTo>
                    <a:pt x="72" y="17"/>
                    <a:pt x="146" y="17"/>
                    <a:pt x="201" y="17"/>
                  </a:cubicBezTo>
                  <a:cubicBezTo>
                    <a:pt x="237" y="17"/>
                    <a:pt x="264" y="17"/>
                    <a:pt x="264" y="17"/>
                  </a:cubicBezTo>
                  <a:cubicBezTo>
                    <a:pt x="319" y="17"/>
                    <a:pt x="393" y="17"/>
                    <a:pt x="417" y="17"/>
                  </a:cubicBezTo>
                  <a:cubicBezTo>
                    <a:pt x="457" y="17"/>
                    <a:pt x="465" y="6"/>
                    <a:pt x="465" y="6"/>
                  </a:cubicBezTo>
                  <a:cubicBezTo>
                    <a:pt x="465" y="0"/>
                    <a:pt x="465" y="0"/>
                    <a:pt x="465" y="0"/>
                  </a:cubicBezTo>
                  <a:lnTo>
                    <a:pt x="0" y="0"/>
                  </a:lnTo>
                  <a:close/>
                </a:path>
              </a:pathLst>
            </a:custGeom>
            <a:solidFill>
              <a:srgbClr val="F2F3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7" name="Freeform 68">
              <a:extLst>
                <a:ext uri="{FF2B5EF4-FFF2-40B4-BE49-F238E27FC236}">
                  <a16:creationId xmlns:a16="http://schemas.microsoft.com/office/drawing/2014/main" id="{C427DA3E-A90D-4F99-B44B-CA66365BE1F6}"/>
                </a:ext>
              </a:extLst>
            </p:cNvPr>
            <p:cNvSpPr>
              <a:spLocks/>
            </p:cNvSpPr>
            <p:nvPr/>
          </p:nvSpPr>
          <p:spPr bwMode="auto">
            <a:xfrm>
              <a:off x="12750627" y="11088886"/>
              <a:ext cx="2262188" cy="82550"/>
            </a:xfrm>
            <a:custGeom>
              <a:avLst/>
              <a:gdLst>
                <a:gd name="T0" fmla="*/ 0 w 465"/>
                <a:gd name="T1" fmla="*/ 0 h 17"/>
                <a:gd name="T2" fmla="*/ 0 w 465"/>
                <a:gd name="T3" fmla="*/ 6 h 17"/>
                <a:gd name="T4" fmla="*/ 48 w 465"/>
                <a:gd name="T5" fmla="*/ 17 h 17"/>
                <a:gd name="T6" fmla="*/ 201 w 465"/>
                <a:gd name="T7" fmla="*/ 17 h 17"/>
                <a:gd name="T8" fmla="*/ 264 w 465"/>
                <a:gd name="T9" fmla="*/ 17 h 17"/>
                <a:gd name="T10" fmla="*/ 417 w 465"/>
                <a:gd name="T11" fmla="*/ 17 h 17"/>
                <a:gd name="T12" fmla="*/ 465 w 465"/>
                <a:gd name="T13" fmla="*/ 6 h 17"/>
                <a:gd name="T14" fmla="*/ 465 w 465"/>
                <a:gd name="T15" fmla="*/ 0 h 17"/>
                <a:gd name="T16" fmla="*/ 0 w 465"/>
                <a:gd name="T1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5" h="17">
                  <a:moveTo>
                    <a:pt x="0" y="0"/>
                  </a:moveTo>
                  <a:cubicBezTo>
                    <a:pt x="0" y="6"/>
                    <a:pt x="0" y="6"/>
                    <a:pt x="0" y="6"/>
                  </a:cubicBezTo>
                  <a:cubicBezTo>
                    <a:pt x="0" y="6"/>
                    <a:pt x="8" y="17"/>
                    <a:pt x="48" y="17"/>
                  </a:cubicBezTo>
                  <a:cubicBezTo>
                    <a:pt x="72" y="17"/>
                    <a:pt x="146" y="17"/>
                    <a:pt x="201" y="17"/>
                  </a:cubicBezTo>
                  <a:cubicBezTo>
                    <a:pt x="237" y="17"/>
                    <a:pt x="264" y="17"/>
                    <a:pt x="264" y="17"/>
                  </a:cubicBezTo>
                  <a:cubicBezTo>
                    <a:pt x="319" y="17"/>
                    <a:pt x="393" y="17"/>
                    <a:pt x="417" y="17"/>
                  </a:cubicBezTo>
                  <a:cubicBezTo>
                    <a:pt x="457" y="17"/>
                    <a:pt x="465" y="6"/>
                    <a:pt x="465" y="6"/>
                  </a:cubicBezTo>
                  <a:cubicBezTo>
                    <a:pt x="465" y="0"/>
                    <a:pt x="465" y="0"/>
                    <a:pt x="465" y="0"/>
                  </a:cubicBezTo>
                  <a:lnTo>
                    <a:pt x="0" y="0"/>
                  </a:lnTo>
                  <a:close/>
                </a:path>
              </a:pathLst>
            </a:custGeom>
            <a:solidFill>
              <a:srgbClr val="E8E8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8" name="Freeform 69">
              <a:extLst>
                <a:ext uri="{FF2B5EF4-FFF2-40B4-BE49-F238E27FC236}">
                  <a16:creationId xmlns:a16="http://schemas.microsoft.com/office/drawing/2014/main" id="{3835ABEB-1A92-423D-8AD5-F5C246D2378B}"/>
                </a:ext>
              </a:extLst>
            </p:cNvPr>
            <p:cNvSpPr>
              <a:spLocks/>
            </p:cNvSpPr>
            <p:nvPr/>
          </p:nvSpPr>
          <p:spPr bwMode="auto">
            <a:xfrm>
              <a:off x="12750627" y="11088886"/>
              <a:ext cx="2262188" cy="82550"/>
            </a:xfrm>
            <a:custGeom>
              <a:avLst/>
              <a:gdLst>
                <a:gd name="T0" fmla="*/ 417 w 465"/>
                <a:gd name="T1" fmla="*/ 14 h 17"/>
                <a:gd name="T2" fmla="*/ 264 w 465"/>
                <a:gd name="T3" fmla="*/ 14 h 17"/>
                <a:gd name="T4" fmla="*/ 201 w 465"/>
                <a:gd name="T5" fmla="*/ 14 h 17"/>
                <a:gd name="T6" fmla="*/ 48 w 465"/>
                <a:gd name="T7" fmla="*/ 14 h 17"/>
                <a:gd name="T8" fmla="*/ 0 w 465"/>
                <a:gd name="T9" fmla="*/ 0 h 17"/>
                <a:gd name="T10" fmla="*/ 0 w 465"/>
                <a:gd name="T11" fmla="*/ 0 h 17"/>
                <a:gd name="T12" fmla="*/ 0 w 465"/>
                <a:gd name="T13" fmla="*/ 6 h 17"/>
                <a:gd name="T14" fmla="*/ 48 w 465"/>
                <a:gd name="T15" fmla="*/ 17 h 17"/>
                <a:gd name="T16" fmla="*/ 201 w 465"/>
                <a:gd name="T17" fmla="*/ 17 h 17"/>
                <a:gd name="T18" fmla="*/ 264 w 465"/>
                <a:gd name="T19" fmla="*/ 17 h 17"/>
                <a:gd name="T20" fmla="*/ 417 w 465"/>
                <a:gd name="T21" fmla="*/ 17 h 17"/>
                <a:gd name="T22" fmla="*/ 465 w 465"/>
                <a:gd name="T23" fmla="*/ 6 h 17"/>
                <a:gd name="T24" fmla="*/ 465 w 465"/>
                <a:gd name="T25" fmla="*/ 0 h 17"/>
                <a:gd name="T26" fmla="*/ 465 w 465"/>
                <a:gd name="T27" fmla="*/ 0 h 17"/>
                <a:gd name="T28" fmla="*/ 417 w 465"/>
                <a:gd name="T29" fmla="*/ 14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65" h="17">
                  <a:moveTo>
                    <a:pt x="417" y="14"/>
                  </a:moveTo>
                  <a:cubicBezTo>
                    <a:pt x="393" y="14"/>
                    <a:pt x="319" y="14"/>
                    <a:pt x="264" y="14"/>
                  </a:cubicBezTo>
                  <a:cubicBezTo>
                    <a:pt x="264" y="14"/>
                    <a:pt x="237" y="14"/>
                    <a:pt x="201" y="14"/>
                  </a:cubicBezTo>
                  <a:cubicBezTo>
                    <a:pt x="146" y="14"/>
                    <a:pt x="72" y="14"/>
                    <a:pt x="48" y="14"/>
                  </a:cubicBezTo>
                  <a:cubicBezTo>
                    <a:pt x="22" y="14"/>
                    <a:pt x="6" y="6"/>
                    <a:pt x="0" y="0"/>
                  </a:cubicBezTo>
                  <a:cubicBezTo>
                    <a:pt x="0" y="0"/>
                    <a:pt x="0" y="0"/>
                    <a:pt x="0" y="0"/>
                  </a:cubicBezTo>
                  <a:cubicBezTo>
                    <a:pt x="0" y="6"/>
                    <a:pt x="0" y="6"/>
                    <a:pt x="0" y="6"/>
                  </a:cubicBezTo>
                  <a:cubicBezTo>
                    <a:pt x="0" y="6"/>
                    <a:pt x="8" y="17"/>
                    <a:pt x="48" y="17"/>
                  </a:cubicBezTo>
                  <a:cubicBezTo>
                    <a:pt x="72" y="17"/>
                    <a:pt x="146" y="17"/>
                    <a:pt x="201" y="17"/>
                  </a:cubicBezTo>
                  <a:cubicBezTo>
                    <a:pt x="237" y="17"/>
                    <a:pt x="264" y="17"/>
                    <a:pt x="264" y="17"/>
                  </a:cubicBezTo>
                  <a:cubicBezTo>
                    <a:pt x="319" y="17"/>
                    <a:pt x="393" y="17"/>
                    <a:pt x="417" y="17"/>
                  </a:cubicBezTo>
                  <a:cubicBezTo>
                    <a:pt x="457" y="17"/>
                    <a:pt x="465" y="6"/>
                    <a:pt x="465" y="6"/>
                  </a:cubicBezTo>
                  <a:cubicBezTo>
                    <a:pt x="465" y="0"/>
                    <a:pt x="465" y="0"/>
                    <a:pt x="465" y="0"/>
                  </a:cubicBezTo>
                  <a:cubicBezTo>
                    <a:pt x="465" y="0"/>
                    <a:pt x="465" y="0"/>
                    <a:pt x="465" y="0"/>
                  </a:cubicBezTo>
                  <a:cubicBezTo>
                    <a:pt x="459" y="6"/>
                    <a:pt x="443" y="14"/>
                    <a:pt x="417" y="14"/>
                  </a:cubicBezTo>
                  <a:close/>
                </a:path>
              </a:pathLst>
            </a:custGeom>
            <a:solidFill>
              <a:srgbClr val="C1C1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9" name="Oval 70">
              <a:extLst>
                <a:ext uri="{FF2B5EF4-FFF2-40B4-BE49-F238E27FC236}">
                  <a16:creationId xmlns:a16="http://schemas.microsoft.com/office/drawing/2014/main" id="{68D9BAEC-BE7C-4FCE-9EFB-CF53E243F6F9}"/>
                </a:ext>
              </a:extLst>
            </p:cNvPr>
            <p:cNvSpPr>
              <a:spLocks noChangeArrowheads="1"/>
            </p:cNvSpPr>
            <p:nvPr/>
          </p:nvSpPr>
          <p:spPr bwMode="auto">
            <a:xfrm>
              <a:off x="11520315" y="11196836"/>
              <a:ext cx="150813" cy="38100"/>
            </a:xfrm>
            <a:prstGeom prst="ellipse">
              <a:avLst/>
            </a:prstGeom>
            <a:solidFill>
              <a:srgbClr val="838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20" name="Oval 71">
              <a:extLst>
                <a:ext uri="{FF2B5EF4-FFF2-40B4-BE49-F238E27FC236}">
                  <a16:creationId xmlns:a16="http://schemas.microsoft.com/office/drawing/2014/main" id="{45CC1B32-138F-4D16-9162-6362C86923CA}"/>
                </a:ext>
              </a:extLst>
            </p:cNvPr>
            <p:cNvSpPr>
              <a:spLocks noChangeArrowheads="1"/>
            </p:cNvSpPr>
            <p:nvPr/>
          </p:nvSpPr>
          <p:spPr bwMode="auto">
            <a:xfrm>
              <a:off x="16028815" y="11196836"/>
              <a:ext cx="150813" cy="38100"/>
            </a:xfrm>
            <a:prstGeom prst="ellipse">
              <a:avLst/>
            </a:prstGeom>
            <a:solidFill>
              <a:srgbClr val="838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grpSp>
      <p:sp>
        <p:nvSpPr>
          <p:cNvPr id="21" name="Рисунок 21">
            <a:extLst>
              <a:ext uri="{FF2B5EF4-FFF2-40B4-BE49-F238E27FC236}">
                <a16:creationId xmlns:a16="http://schemas.microsoft.com/office/drawing/2014/main" id="{FABDB891-54AE-4F1A-A4F4-03820BAAFD4A}"/>
              </a:ext>
            </a:extLst>
          </p:cNvPr>
          <p:cNvSpPr>
            <a:spLocks noGrp="1"/>
          </p:cNvSpPr>
          <p:nvPr>
            <p:ph type="pic" sz="quarter" idx="28"/>
          </p:nvPr>
        </p:nvSpPr>
        <p:spPr>
          <a:xfrm>
            <a:off x="7141658" y="1275756"/>
            <a:ext cx="4004685" cy="2544277"/>
          </a:xfrm>
          <a:prstGeom prst="rect">
            <a:avLst/>
          </a:pr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a:defRPr lang="ru-RU" sz="300" dirty="0"/>
            </a:lvl1pPr>
          </a:lstStyle>
          <a:p>
            <a:pPr lvl="0" algn="ctr"/>
            <a:endParaRPr lang="ru-RU" dirty="0"/>
          </a:p>
        </p:txBody>
      </p:sp>
    </p:spTree>
    <p:extLst>
      <p:ext uri="{BB962C8B-B14F-4D97-AF65-F5344CB8AC3E}">
        <p14:creationId xmlns:p14="http://schemas.microsoft.com/office/powerpoint/2010/main" val="75036275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4_Title with subtitle and content Layout">
    <p:bg>
      <p:bgPr>
        <a:solidFill>
          <a:srgbClr val="F9F5F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2588" y="383309"/>
            <a:ext cx="8361170" cy="360000"/>
          </a:xfrm>
        </p:spPr>
        <p:txBody>
          <a:bodyPr/>
          <a:lstStyle/>
          <a:p>
            <a:r>
              <a:rPr lang="en-US"/>
              <a:t>Click to edit Master title style</a:t>
            </a:r>
            <a:endParaRPr lang="en-US" dirty="0"/>
          </a:p>
        </p:txBody>
      </p:sp>
      <p:sp>
        <p:nvSpPr>
          <p:cNvPr id="4" name="Slide Number Placeholder 3"/>
          <p:cNvSpPr>
            <a:spLocks noGrp="1"/>
          </p:cNvSpPr>
          <p:nvPr>
            <p:ph type="sldNum" sz="quarter" idx="11"/>
          </p:nvPr>
        </p:nvSpPr>
        <p:spPr/>
        <p:txBody>
          <a:bodyPr/>
          <a:lstStyle/>
          <a:p>
            <a:fld id="{C60C2248-B95D-984B-A0F4-42B9A4652AA7}" type="slidenum">
              <a:rPr lang="en-US" smtClean="0"/>
              <a:pPr/>
              <a:t>‹#›</a:t>
            </a:fld>
            <a:endParaRPr lang="en-US" dirty="0"/>
          </a:p>
        </p:txBody>
      </p:sp>
      <p:grpSp>
        <p:nvGrpSpPr>
          <p:cNvPr id="9" name="Группа 17">
            <a:extLst>
              <a:ext uri="{FF2B5EF4-FFF2-40B4-BE49-F238E27FC236}">
                <a16:creationId xmlns:a16="http://schemas.microsoft.com/office/drawing/2014/main" id="{65E9E904-5065-47EE-88A6-251FF2AE0E55}"/>
              </a:ext>
            </a:extLst>
          </p:cNvPr>
          <p:cNvGrpSpPr/>
          <p:nvPr userDrawn="1"/>
        </p:nvGrpSpPr>
        <p:grpSpPr>
          <a:xfrm>
            <a:off x="-2872369" y="1062166"/>
            <a:ext cx="5764543" cy="3131985"/>
            <a:chOff x="7068965" y="3978474"/>
            <a:chExt cx="13623925" cy="7402512"/>
          </a:xfrm>
          <a:effectLst>
            <a:reflection blurRad="50800" stA="36000" endPos="15000" dir="5400000" sy="-100000" algn="bl" rotWithShape="0"/>
          </a:effectLst>
        </p:grpSpPr>
        <p:sp>
          <p:nvSpPr>
            <p:cNvPr id="10" name="Freeform 60">
              <a:extLst>
                <a:ext uri="{FF2B5EF4-FFF2-40B4-BE49-F238E27FC236}">
                  <a16:creationId xmlns:a16="http://schemas.microsoft.com/office/drawing/2014/main" id="{896DFEFE-6741-42DC-94E2-521D328EAC69}"/>
                </a:ext>
              </a:extLst>
            </p:cNvPr>
            <p:cNvSpPr>
              <a:spLocks/>
            </p:cNvSpPr>
            <p:nvPr/>
          </p:nvSpPr>
          <p:spPr bwMode="auto">
            <a:xfrm>
              <a:off x="8664402" y="3978474"/>
              <a:ext cx="10433050" cy="7237413"/>
            </a:xfrm>
            <a:custGeom>
              <a:avLst/>
              <a:gdLst>
                <a:gd name="T0" fmla="*/ 2075 w 2145"/>
                <a:gd name="T1" fmla="*/ 1488 h 1488"/>
                <a:gd name="T2" fmla="*/ 70 w 2145"/>
                <a:gd name="T3" fmla="*/ 1488 h 1488"/>
                <a:gd name="T4" fmla="*/ 0 w 2145"/>
                <a:gd name="T5" fmla="*/ 1418 h 1488"/>
                <a:gd name="T6" fmla="*/ 0 w 2145"/>
                <a:gd name="T7" fmla="*/ 71 h 1488"/>
                <a:gd name="T8" fmla="*/ 70 w 2145"/>
                <a:gd name="T9" fmla="*/ 0 h 1488"/>
                <a:gd name="T10" fmla="*/ 2075 w 2145"/>
                <a:gd name="T11" fmla="*/ 0 h 1488"/>
                <a:gd name="T12" fmla="*/ 2145 w 2145"/>
                <a:gd name="T13" fmla="*/ 71 h 1488"/>
                <a:gd name="T14" fmla="*/ 2145 w 2145"/>
                <a:gd name="T15" fmla="*/ 1418 h 1488"/>
                <a:gd name="T16" fmla="*/ 2075 w 2145"/>
                <a:gd name="T17" fmla="*/ 1488 h 14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45" h="1488">
                  <a:moveTo>
                    <a:pt x="2075" y="1488"/>
                  </a:moveTo>
                  <a:cubicBezTo>
                    <a:pt x="70" y="1488"/>
                    <a:pt x="70" y="1488"/>
                    <a:pt x="70" y="1488"/>
                  </a:cubicBezTo>
                  <a:cubicBezTo>
                    <a:pt x="32" y="1488"/>
                    <a:pt x="0" y="1457"/>
                    <a:pt x="0" y="1418"/>
                  </a:cubicBezTo>
                  <a:cubicBezTo>
                    <a:pt x="0" y="71"/>
                    <a:pt x="0" y="71"/>
                    <a:pt x="0" y="71"/>
                  </a:cubicBezTo>
                  <a:cubicBezTo>
                    <a:pt x="0" y="32"/>
                    <a:pt x="32" y="0"/>
                    <a:pt x="70" y="0"/>
                  </a:cubicBezTo>
                  <a:cubicBezTo>
                    <a:pt x="2075" y="0"/>
                    <a:pt x="2075" y="0"/>
                    <a:pt x="2075" y="0"/>
                  </a:cubicBezTo>
                  <a:cubicBezTo>
                    <a:pt x="2113" y="0"/>
                    <a:pt x="2145" y="32"/>
                    <a:pt x="2145" y="71"/>
                  </a:cubicBezTo>
                  <a:cubicBezTo>
                    <a:pt x="2145" y="1418"/>
                    <a:pt x="2145" y="1418"/>
                    <a:pt x="2145" y="1418"/>
                  </a:cubicBezTo>
                  <a:cubicBezTo>
                    <a:pt x="2145" y="1457"/>
                    <a:pt x="2113" y="1488"/>
                    <a:pt x="2075" y="1488"/>
                  </a:cubicBez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1" name="Freeform 61">
              <a:extLst>
                <a:ext uri="{FF2B5EF4-FFF2-40B4-BE49-F238E27FC236}">
                  <a16:creationId xmlns:a16="http://schemas.microsoft.com/office/drawing/2014/main" id="{66DDB4CF-0AB5-4D14-83ED-F509DE1C3D75}"/>
                </a:ext>
              </a:extLst>
            </p:cNvPr>
            <p:cNvSpPr>
              <a:spLocks noEditPoints="1"/>
            </p:cNvSpPr>
            <p:nvPr/>
          </p:nvSpPr>
          <p:spPr bwMode="auto">
            <a:xfrm>
              <a:off x="8699327" y="4011811"/>
              <a:ext cx="10364788" cy="7173913"/>
            </a:xfrm>
            <a:custGeom>
              <a:avLst/>
              <a:gdLst>
                <a:gd name="T0" fmla="*/ 2068 w 2131"/>
                <a:gd name="T1" fmla="*/ 1475 h 1475"/>
                <a:gd name="T2" fmla="*/ 63 w 2131"/>
                <a:gd name="T3" fmla="*/ 1475 h 1475"/>
                <a:gd name="T4" fmla="*/ 0 w 2131"/>
                <a:gd name="T5" fmla="*/ 1411 h 1475"/>
                <a:gd name="T6" fmla="*/ 0 w 2131"/>
                <a:gd name="T7" fmla="*/ 64 h 1475"/>
                <a:gd name="T8" fmla="*/ 63 w 2131"/>
                <a:gd name="T9" fmla="*/ 0 h 1475"/>
                <a:gd name="T10" fmla="*/ 2068 w 2131"/>
                <a:gd name="T11" fmla="*/ 0 h 1475"/>
                <a:gd name="T12" fmla="*/ 2131 w 2131"/>
                <a:gd name="T13" fmla="*/ 64 h 1475"/>
                <a:gd name="T14" fmla="*/ 2131 w 2131"/>
                <a:gd name="T15" fmla="*/ 1411 h 1475"/>
                <a:gd name="T16" fmla="*/ 2068 w 2131"/>
                <a:gd name="T17" fmla="*/ 1475 h 1475"/>
                <a:gd name="T18" fmla="*/ 63 w 2131"/>
                <a:gd name="T19" fmla="*/ 3 h 1475"/>
                <a:gd name="T20" fmla="*/ 3 w 2131"/>
                <a:gd name="T21" fmla="*/ 64 h 1475"/>
                <a:gd name="T22" fmla="*/ 3 w 2131"/>
                <a:gd name="T23" fmla="*/ 1411 h 1475"/>
                <a:gd name="T24" fmla="*/ 63 w 2131"/>
                <a:gd name="T25" fmla="*/ 1472 h 1475"/>
                <a:gd name="T26" fmla="*/ 2068 w 2131"/>
                <a:gd name="T27" fmla="*/ 1472 h 1475"/>
                <a:gd name="T28" fmla="*/ 2128 w 2131"/>
                <a:gd name="T29" fmla="*/ 1411 h 1475"/>
                <a:gd name="T30" fmla="*/ 2128 w 2131"/>
                <a:gd name="T31" fmla="*/ 64 h 1475"/>
                <a:gd name="T32" fmla="*/ 2068 w 2131"/>
                <a:gd name="T33" fmla="*/ 3 h 1475"/>
                <a:gd name="T34" fmla="*/ 63 w 2131"/>
                <a:gd name="T35" fmla="*/ 3 h 1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31" h="1475">
                  <a:moveTo>
                    <a:pt x="2068" y="1475"/>
                  </a:moveTo>
                  <a:cubicBezTo>
                    <a:pt x="63" y="1475"/>
                    <a:pt x="63" y="1475"/>
                    <a:pt x="63" y="1475"/>
                  </a:cubicBezTo>
                  <a:cubicBezTo>
                    <a:pt x="28" y="1475"/>
                    <a:pt x="0" y="1446"/>
                    <a:pt x="0" y="1411"/>
                  </a:cubicBezTo>
                  <a:cubicBezTo>
                    <a:pt x="0" y="64"/>
                    <a:pt x="0" y="64"/>
                    <a:pt x="0" y="64"/>
                  </a:cubicBezTo>
                  <a:cubicBezTo>
                    <a:pt x="0" y="29"/>
                    <a:pt x="28" y="0"/>
                    <a:pt x="63" y="0"/>
                  </a:cubicBezTo>
                  <a:cubicBezTo>
                    <a:pt x="2068" y="0"/>
                    <a:pt x="2068" y="0"/>
                    <a:pt x="2068" y="0"/>
                  </a:cubicBezTo>
                  <a:cubicBezTo>
                    <a:pt x="2103" y="0"/>
                    <a:pt x="2131" y="29"/>
                    <a:pt x="2131" y="64"/>
                  </a:cubicBezTo>
                  <a:cubicBezTo>
                    <a:pt x="2131" y="1411"/>
                    <a:pt x="2131" y="1411"/>
                    <a:pt x="2131" y="1411"/>
                  </a:cubicBezTo>
                  <a:cubicBezTo>
                    <a:pt x="2131" y="1446"/>
                    <a:pt x="2103" y="1475"/>
                    <a:pt x="2068" y="1475"/>
                  </a:cubicBezTo>
                  <a:close/>
                  <a:moveTo>
                    <a:pt x="63" y="3"/>
                  </a:moveTo>
                  <a:cubicBezTo>
                    <a:pt x="30" y="3"/>
                    <a:pt x="3" y="30"/>
                    <a:pt x="3" y="64"/>
                  </a:cubicBezTo>
                  <a:cubicBezTo>
                    <a:pt x="3" y="1411"/>
                    <a:pt x="3" y="1411"/>
                    <a:pt x="3" y="1411"/>
                  </a:cubicBezTo>
                  <a:cubicBezTo>
                    <a:pt x="3" y="1444"/>
                    <a:pt x="30" y="1472"/>
                    <a:pt x="63" y="1472"/>
                  </a:cubicBezTo>
                  <a:cubicBezTo>
                    <a:pt x="2068" y="1472"/>
                    <a:pt x="2068" y="1472"/>
                    <a:pt x="2068" y="1472"/>
                  </a:cubicBezTo>
                  <a:cubicBezTo>
                    <a:pt x="2101" y="1472"/>
                    <a:pt x="2128" y="1444"/>
                    <a:pt x="2128" y="1411"/>
                  </a:cubicBezTo>
                  <a:cubicBezTo>
                    <a:pt x="2128" y="64"/>
                    <a:pt x="2128" y="64"/>
                    <a:pt x="2128" y="64"/>
                  </a:cubicBezTo>
                  <a:cubicBezTo>
                    <a:pt x="2128" y="30"/>
                    <a:pt x="2101" y="3"/>
                    <a:pt x="2068" y="3"/>
                  </a:cubicBezTo>
                  <a:lnTo>
                    <a:pt x="63" y="3"/>
                  </a:lnTo>
                  <a:close/>
                </a:path>
              </a:pathLst>
            </a:custGeom>
            <a:solidFill>
              <a:srgbClr val="A8A8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2" name="Rectangle 62">
              <a:extLst>
                <a:ext uri="{FF2B5EF4-FFF2-40B4-BE49-F238E27FC236}">
                  <a16:creationId xmlns:a16="http://schemas.microsoft.com/office/drawing/2014/main" id="{96EFBBCE-35F4-46B1-823E-1E5E83608856}"/>
                </a:ext>
              </a:extLst>
            </p:cNvPr>
            <p:cNvSpPr>
              <a:spLocks noChangeArrowheads="1"/>
            </p:cNvSpPr>
            <p:nvPr/>
          </p:nvSpPr>
          <p:spPr bwMode="auto">
            <a:xfrm>
              <a:off x="9166052" y="4483299"/>
              <a:ext cx="9431338" cy="6002338"/>
            </a:xfrm>
            <a:prstGeom prst="rect">
              <a:avLst/>
            </a:prstGeom>
            <a:solidFill>
              <a:srgbClr val="619C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3" name="Freeform 63">
              <a:extLst>
                <a:ext uri="{FF2B5EF4-FFF2-40B4-BE49-F238E27FC236}">
                  <a16:creationId xmlns:a16="http://schemas.microsoft.com/office/drawing/2014/main" id="{557D1A31-7AF4-43B1-A447-1DA8491DAFBD}"/>
                </a:ext>
              </a:extLst>
            </p:cNvPr>
            <p:cNvSpPr>
              <a:spLocks/>
            </p:cNvSpPr>
            <p:nvPr/>
          </p:nvSpPr>
          <p:spPr bwMode="auto">
            <a:xfrm>
              <a:off x="7068965" y="11088886"/>
              <a:ext cx="13623925" cy="292100"/>
            </a:xfrm>
            <a:custGeom>
              <a:avLst/>
              <a:gdLst>
                <a:gd name="T0" fmla="*/ 2795 w 2801"/>
                <a:gd name="T1" fmla="*/ 0 h 60"/>
                <a:gd name="T2" fmla="*/ 2278 w 2801"/>
                <a:gd name="T3" fmla="*/ 0 h 60"/>
                <a:gd name="T4" fmla="*/ 1986 w 2801"/>
                <a:gd name="T5" fmla="*/ 0 h 60"/>
                <a:gd name="T6" fmla="*/ 815 w 2801"/>
                <a:gd name="T7" fmla="*/ 0 h 60"/>
                <a:gd name="T8" fmla="*/ 523 w 2801"/>
                <a:gd name="T9" fmla="*/ 0 h 60"/>
                <a:gd name="T10" fmla="*/ 6 w 2801"/>
                <a:gd name="T11" fmla="*/ 0 h 60"/>
                <a:gd name="T12" fmla="*/ 126 w 2801"/>
                <a:gd name="T13" fmla="*/ 38 h 60"/>
                <a:gd name="T14" fmla="*/ 484 w 2801"/>
                <a:gd name="T15" fmla="*/ 60 h 60"/>
                <a:gd name="T16" fmla="*/ 815 w 2801"/>
                <a:gd name="T17" fmla="*/ 60 h 60"/>
                <a:gd name="T18" fmla="*/ 1986 w 2801"/>
                <a:gd name="T19" fmla="*/ 60 h 60"/>
                <a:gd name="T20" fmla="*/ 2317 w 2801"/>
                <a:gd name="T21" fmla="*/ 60 h 60"/>
                <a:gd name="T22" fmla="*/ 2675 w 2801"/>
                <a:gd name="T23" fmla="*/ 38 h 60"/>
                <a:gd name="T24" fmla="*/ 2795 w 2801"/>
                <a:gd name="T25" fmla="*/ 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01" h="60">
                  <a:moveTo>
                    <a:pt x="2795" y="0"/>
                  </a:moveTo>
                  <a:cubicBezTo>
                    <a:pt x="2278" y="0"/>
                    <a:pt x="2278" y="0"/>
                    <a:pt x="2278" y="0"/>
                  </a:cubicBezTo>
                  <a:cubicBezTo>
                    <a:pt x="1986" y="0"/>
                    <a:pt x="1986" y="0"/>
                    <a:pt x="1986" y="0"/>
                  </a:cubicBezTo>
                  <a:cubicBezTo>
                    <a:pt x="815" y="0"/>
                    <a:pt x="815" y="0"/>
                    <a:pt x="815" y="0"/>
                  </a:cubicBezTo>
                  <a:cubicBezTo>
                    <a:pt x="523" y="0"/>
                    <a:pt x="523" y="0"/>
                    <a:pt x="523" y="0"/>
                  </a:cubicBezTo>
                  <a:cubicBezTo>
                    <a:pt x="6" y="0"/>
                    <a:pt x="6" y="0"/>
                    <a:pt x="6" y="0"/>
                  </a:cubicBezTo>
                  <a:cubicBezTo>
                    <a:pt x="6" y="0"/>
                    <a:pt x="0" y="21"/>
                    <a:pt x="126" y="38"/>
                  </a:cubicBezTo>
                  <a:cubicBezTo>
                    <a:pt x="252" y="55"/>
                    <a:pt x="393" y="60"/>
                    <a:pt x="484" y="60"/>
                  </a:cubicBezTo>
                  <a:cubicBezTo>
                    <a:pt x="544" y="60"/>
                    <a:pt x="708" y="60"/>
                    <a:pt x="815" y="60"/>
                  </a:cubicBezTo>
                  <a:cubicBezTo>
                    <a:pt x="872" y="60"/>
                    <a:pt x="1986" y="60"/>
                    <a:pt x="1986" y="60"/>
                  </a:cubicBezTo>
                  <a:cubicBezTo>
                    <a:pt x="2093" y="60"/>
                    <a:pt x="2257" y="60"/>
                    <a:pt x="2317" y="60"/>
                  </a:cubicBezTo>
                  <a:cubicBezTo>
                    <a:pt x="2408" y="60"/>
                    <a:pt x="2549" y="55"/>
                    <a:pt x="2675" y="38"/>
                  </a:cubicBezTo>
                  <a:cubicBezTo>
                    <a:pt x="2801" y="21"/>
                    <a:pt x="2795" y="0"/>
                    <a:pt x="2795" y="0"/>
                  </a:cubicBezTo>
                  <a:close/>
                </a:path>
              </a:pathLst>
            </a:custGeom>
            <a:solidFill>
              <a:srgbClr val="CECE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4" name="Freeform 64">
              <a:extLst>
                <a:ext uri="{FF2B5EF4-FFF2-40B4-BE49-F238E27FC236}">
                  <a16:creationId xmlns:a16="http://schemas.microsoft.com/office/drawing/2014/main" id="{C5142F47-2E3F-4A2B-A885-CAF7ACBF5A96}"/>
                </a:ext>
              </a:extLst>
            </p:cNvPr>
            <p:cNvSpPr>
              <a:spLocks/>
            </p:cNvSpPr>
            <p:nvPr/>
          </p:nvSpPr>
          <p:spPr bwMode="auto">
            <a:xfrm>
              <a:off x="7780165" y="11288911"/>
              <a:ext cx="12203113" cy="92075"/>
            </a:xfrm>
            <a:custGeom>
              <a:avLst/>
              <a:gdLst>
                <a:gd name="T0" fmla="*/ 2198 w 2509"/>
                <a:gd name="T1" fmla="*/ 11 h 19"/>
                <a:gd name="T2" fmla="*/ 1857 w 2509"/>
                <a:gd name="T3" fmla="*/ 11 h 19"/>
                <a:gd name="T4" fmla="*/ 652 w 2509"/>
                <a:gd name="T5" fmla="*/ 11 h 19"/>
                <a:gd name="T6" fmla="*/ 311 w 2509"/>
                <a:gd name="T7" fmla="*/ 11 h 19"/>
                <a:gd name="T8" fmla="*/ 0 w 2509"/>
                <a:gd name="T9" fmla="*/ 0 h 19"/>
                <a:gd name="T10" fmla="*/ 338 w 2509"/>
                <a:gd name="T11" fmla="*/ 19 h 19"/>
                <a:gd name="T12" fmla="*/ 669 w 2509"/>
                <a:gd name="T13" fmla="*/ 19 h 19"/>
                <a:gd name="T14" fmla="*/ 1840 w 2509"/>
                <a:gd name="T15" fmla="*/ 19 h 19"/>
                <a:gd name="T16" fmla="*/ 2171 w 2509"/>
                <a:gd name="T17" fmla="*/ 19 h 19"/>
                <a:gd name="T18" fmla="*/ 2509 w 2509"/>
                <a:gd name="T19" fmla="*/ 0 h 19"/>
                <a:gd name="T20" fmla="*/ 2198 w 2509"/>
                <a:gd name="T21" fmla="*/ 1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9" h="19">
                  <a:moveTo>
                    <a:pt x="2198" y="11"/>
                  </a:moveTo>
                  <a:cubicBezTo>
                    <a:pt x="2136" y="11"/>
                    <a:pt x="1967" y="11"/>
                    <a:pt x="1857" y="11"/>
                  </a:cubicBezTo>
                  <a:cubicBezTo>
                    <a:pt x="1857" y="11"/>
                    <a:pt x="710" y="11"/>
                    <a:pt x="652" y="11"/>
                  </a:cubicBezTo>
                  <a:cubicBezTo>
                    <a:pt x="542" y="11"/>
                    <a:pt x="373" y="11"/>
                    <a:pt x="311" y="11"/>
                  </a:cubicBezTo>
                  <a:cubicBezTo>
                    <a:pt x="230" y="11"/>
                    <a:pt x="113" y="8"/>
                    <a:pt x="0" y="0"/>
                  </a:cubicBezTo>
                  <a:cubicBezTo>
                    <a:pt x="120" y="14"/>
                    <a:pt x="251" y="19"/>
                    <a:pt x="338" y="19"/>
                  </a:cubicBezTo>
                  <a:cubicBezTo>
                    <a:pt x="398" y="19"/>
                    <a:pt x="562" y="19"/>
                    <a:pt x="669" y="19"/>
                  </a:cubicBezTo>
                  <a:cubicBezTo>
                    <a:pt x="726" y="19"/>
                    <a:pt x="1840" y="19"/>
                    <a:pt x="1840" y="19"/>
                  </a:cubicBezTo>
                  <a:cubicBezTo>
                    <a:pt x="1947" y="19"/>
                    <a:pt x="2111" y="19"/>
                    <a:pt x="2171" y="19"/>
                  </a:cubicBezTo>
                  <a:cubicBezTo>
                    <a:pt x="2258" y="19"/>
                    <a:pt x="2389" y="14"/>
                    <a:pt x="2509" y="0"/>
                  </a:cubicBezTo>
                  <a:cubicBezTo>
                    <a:pt x="2396" y="8"/>
                    <a:pt x="2279" y="11"/>
                    <a:pt x="2198" y="11"/>
                  </a:cubicBezTo>
                  <a:close/>
                </a:path>
              </a:pathLst>
            </a:custGeom>
            <a:solidFill>
              <a:srgbClr val="838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5" name="Freeform 65">
              <a:extLst>
                <a:ext uri="{FF2B5EF4-FFF2-40B4-BE49-F238E27FC236}">
                  <a16:creationId xmlns:a16="http://schemas.microsoft.com/office/drawing/2014/main" id="{6A6FC6C8-A849-42B1-B461-6BDC40A20A3E}"/>
                </a:ext>
              </a:extLst>
            </p:cNvPr>
            <p:cNvSpPr>
              <a:spLocks/>
            </p:cNvSpPr>
            <p:nvPr/>
          </p:nvSpPr>
          <p:spPr bwMode="auto">
            <a:xfrm>
              <a:off x="7137227" y="11138099"/>
              <a:ext cx="13487400" cy="68263"/>
            </a:xfrm>
            <a:custGeom>
              <a:avLst/>
              <a:gdLst>
                <a:gd name="T0" fmla="*/ 2773 w 2773"/>
                <a:gd name="T1" fmla="*/ 0 h 14"/>
                <a:gd name="T2" fmla="*/ 1627 w 2773"/>
                <a:gd name="T3" fmla="*/ 0 h 14"/>
                <a:gd name="T4" fmla="*/ 1618 w 2773"/>
                <a:gd name="T5" fmla="*/ 3 h 14"/>
                <a:gd name="T6" fmla="*/ 1565 w 2773"/>
                <a:gd name="T7" fmla="*/ 13 h 14"/>
                <a:gd name="T8" fmla="*/ 1208 w 2773"/>
                <a:gd name="T9" fmla="*/ 13 h 14"/>
                <a:gd name="T10" fmla="*/ 1155 w 2773"/>
                <a:gd name="T11" fmla="*/ 3 h 14"/>
                <a:gd name="T12" fmla="*/ 1146 w 2773"/>
                <a:gd name="T13" fmla="*/ 0 h 14"/>
                <a:gd name="T14" fmla="*/ 0 w 2773"/>
                <a:gd name="T15" fmla="*/ 0 h 14"/>
                <a:gd name="T16" fmla="*/ 2 w 2773"/>
                <a:gd name="T17" fmla="*/ 1 h 14"/>
                <a:gd name="T18" fmla="*/ 1146 w 2773"/>
                <a:gd name="T19" fmla="*/ 1 h 14"/>
                <a:gd name="T20" fmla="*/ 1154 w 2773"/>
                <a:gd name="T21" fmla="*/ 4 h 14"/>
                <a:gd name="T22" fmla="*/ 1208 w 2773"/>
                <a:gd name="T23" fmla="*/ 14 h 14"/>
                <a:gd name="T24" fmla="*/ 1565 w 2773"/>
                <a:gd name="T25" fmla="*/ 14 h 14"/>
                <a:gd name="T26" fmla="*/ 1619 w 2773"/>
                <a:gd name="T27" fmla="*/ 4 h 14"/>
                <a:gd name="T28" fmla="*/ 1627 w 2773"/>
                <a:gd name="T29" fmla="*/ 1 h 14"/>
                <a:gd name="T30" fmla="*/ 2771 w 2773"/>
                <a:gd name="T31" fmla="*/ 1 h 14"/>
                <a:gd name="T32" fmla="*/ 2773 w 2773"/>
                <a:gd name="T33"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73" h="14">
                  <a:moveTo>
                    <a:pt x="2773" y="0"/>
                  </a:moveTo>
                  <a:cubicBezTo>
                    <a:pt x="1627" y="0"/>
                    <a:pt x="1627" y="0"/>
                    <a:pt x="1627" y="0"/>
                  </a:cubicBezTo>
                  <a:cubicBezTo>
                    <a:pt x="1624" y="0"/>
                    <a:pt x="1621" y="1"/>
                    <a:pt x="1618" y="3"/>
                  </a:cubicBezTo>
                  <a:cubicBezTo>
                    <a:pt x="1613" y="7"/>
                    <a:pt x="1600" y="13"/>
                    <a:pt x="1565" y="13"/>
                  </a:cubicBezTo>
                  <a:cubicBezTo>
                    <a:pt x="1208" y="13"/>
                    <a:pt x="1208" y="13"/>
                    <a:pt x="1208" y="13"/>
                  </a:cubicBezTo>
                  <a:cubicBezTo>
                    <a:pt x="1173" y="13"/>
                    <a:pt x="1160" y="7"/>
                    <a:pt x="1155" y="3"/>
                  </a:cubicBezTo>
                  <a:cubicBezTo>
                    <a:pt x="1152" y="1"/>
                    <a:pt x="1149" y="0"/>
                    <a:pt x="1146" y="0"/>
                  </a:cubicBezTo>
                  <a:cubicBezTo>
                    <a:pt x="0" y="0"/>
                    <a:pt x="0" y="0"/>
                    <a:pt x="0" y="0"/>
                  </a:cubicBezTo>
                  <a:cubicBezTo>
                    <a:pt x="0" y="1"/>
                    <a:pt x="1" y="1"/>
                    <a:pt x="2" y="1"/>
                  </a:cubicBezTo>
                  <a:cubicBezTo>
                    <a:pt x="1146" y="1"/>
                    <a:pt x="1146" y="1"/>
                    <a:pt x="1146" y="1"/>
                  </a:cubicBezTo>
                  <a:cubicBezTo>
                    <a:pt x="1149" y="1"/>
                    <a:pt x="1152" y="2"/>
                    <a:pt x="1154" y="4"/>
                  </a:cubicBezTo>
                  <a:cubicBezTo>
                    <a:pt x="1159" y="8"/>
                    <a:pt x="1173" y="14"/>
                    <a:pt x="1208" y="14"/>
                  </a:cubicBezTo>
                  <a:cubicBezTo>
                    <a:pt x="1565" y="14"/>
                    <a:pt x="1565" y="14"/>
                    <a:pt x="1565" y="14"/>
                  </a:cubicBezTo>
                  <a:cubicBezTo>
                    <a:pt x="1600" y="14"/>
                    <a:pt x="1614" y="8"/>
                    <a:pt x="1619" y="4"/>
                  </a:cubicBezTo>
                  <a:cubicBezTo>
                    <a:pt x="1621" y="2"/>
                    <a:pt x="1624" y="1"/>
                    <a:pt x="1627" y="1"/>
                  </a:cubicBezTo>
                  <a:cubicBezTo>
                    <a:pt x="2771" y="1"/>
                    <a:pt x="2771" y="1"/>
                    <a:pt x="2771" y="1"/>
                  </a:cubicBezTo>
                  <a:cubicBezTo>
                    <a:pt x="2772" y="1"/>
                    <a:pt x="2773" y="1"/>
                    <a:pt x="2773" y="0"/>
                  </a:cubicBezTo>
                  <a:close/>
                </a:path>
              </a:pathLst>
            </a:custGeom>
            <a:solidFill>
              <a:srgbClr val="E4E4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6" name="Freeform 66">
              <a:extLst>
                <a:ext uri="{FF2B5EF4-FFF2-40B4-BE49-F238E27FC236}">
                  <a16:creationId xmlns:a16="http://schemas.microsoft.com/office/drawing/2014/main" id="{9CB33C75-B7FE-4F03-BED7-8F012DD85F1E}"/>
                </a:ext>
              </a:extLst>
            </p:cNvPr>
            <p:cNvSpPr>
              <a:spLocks/>
            </p:cNvSpPr>
            <p:nvPr/>
          </p:nvSpPr>
          <p:spPr bwMode="auto">
            <a:xfrm>
              <a:off x="7094365" y="11088886"/>
              <a:ext cx="13574713" cy="19050"/>
            </a:xfrm>
            <a:custGeom>
              <a:avLst/>
              <a:gdLst>
                <a:gd name="T0" fmla="*/ 2273 w 2791"/>
                <a:gd name="T1" fmla="*/ 0 h 4"/>
                <a:gd name="T2" fmla="*/ 1981 w 2791"/>
                <a:gd name="T3" fmla="*/ 0 h 4"/>
                <a:gd name="T4" fmla="*/ 810 w 2791"/>
                <a:gd name="T5" fmla="*/ 0 h 4"/>
                <a:gd name="T6" fmla="*/ 518 w 2791"/>
                <a:gd name="T7" fmla="*/ 0 h 4"/>
                <a:gd name="T8" fmla="*/ 1 w 2791"/>
                <a:gd name="T9" fmla="*/ 0 h 4"/>
                <a:gd name="T10" fmla="*/ 2 w 2791"/>
                <a:gd name="T11" fmla="*/ 4 h 4"/>
                <a:gd name="T12" fmla="*/ 2789 w 2791"/>
                <a:gd name="T13" fmla="*/ 4 h 4"/>
                <a:gd name="T14" fmla="*/ 2790 w 2791"/>
                <a:gd name="T15" fmla="*/ 0 h 4"/>
                <a:gd name="T16" fmla="*/ 2273 w 2791"/>
                <a:gd name="T17"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91" h="4">
                  <a:moveTo>
                    <a:pt x="2273" y="0"/>
                  </a:moveTo>
                  <a:cubicBezTo>
                    <a:pt x="1981" y="0"/>
                    <a:pt x="1981" y="0"/>
                    <a:pt x="1981" y="0"/>
                  </a:cubicBezTo>
                  <a:cubicBezTo>
                    <a:pt x="810" y="0"/>
                    <a:pt x="810" y="0"/>
                    <a:pt x="810" y="0"/>
                  </a:cubicBezTo>
                  <a:cubicBezTo>
                    <a:pt x="518" y="0"/>
                    <a:pt x="518" y="0"/>
                    <a:pt x="518" y="0"/>
                  </a:cubicBezTo>
                  <a:cubicBezTo>
                    <a:pt x="1" y="0"/>
                    <a:pt x="1" y="0"/>
                    <a:pt x="1" y="0"/>
                  </a:cubicBezTo>
                  <a:cubicBezTo>
                    <a:pt x="1" y="0"/>
                    <a:pt x="0" y="2"/>
                    <a:pt x="2" y="4"/>
                  </a:cubicBezTo>
                  <a:cubicBezTo>
                    <a:pt x="2789" y="4"/>
                    <a:pt x="2789" y="4"/>
                    <a:pt x="2789" y="4"/>
                  </a:cubicBezTo>
                  <a:cubicBezTo>
                    <a:pt x="2791" y="2"/>
                    <a:pt x="2790" y="0"/>
                    <a:pt x="2790" y="0"/>
                  </a:cubicBezTo>
                  <a:lnTo>
                    <a:pt x="2273" y="0"/>
                  </a:ln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7" name="Freeform 67">
              <a:extLst>
                <a:ext uri="{FF2B5EF4-FFF2-40B4-BE49-F238E27FC236}">
                  <a16:creationId xmlns:a16="http://schemas.microsoft.com/office/drawing/2014/main" id="{4B2C877F-1F8F-44BD-8B3C-F2FE47551A4D}"/>
                </a:ext>
              </a:extLst>
            </p:cNvPr>
            <p:cNvSpPr>
              <a:spLocks/>
            </p:cNvSpPr>
            <p:nvPr/>
          </p:nvSpPr>
          <p:spPr bwMode="auto">
            <a:xfrm>
              <a:off x="12750627" y="11088886"/>
              <a:ext cx="2262188" cy="82550"/>
            </a:xfrm>
            <a:custGeom>
              <a:avLst/>
              <a:gdLst>
                <a:gd name="T0" fmla="*/ 0 w 465"/>
                <a:gd name="T1" fmla="*/ 0 h 17"/>
                <a:gd name="T2" fmla="*/ 0 w 465"/>
                <a:gd name="T3" fmla="*/ 6 h 17"/>
                <a:gd name="T4" fmla="*/ 48 w 465"/>
                <a:gd name="T5" fmla="*/ 17 h 17"/>
                <a:gd name="T6" fmla="*/ 201 w 465"/>
                <a:gd name="T7" fmla="*/ 17 h 17"/>
                <a:gd name="T8" fmla="*/ 264 w 465"/>
                <a:gd name="T9" fmla="*/ 17 h 17"/>
                <a:gd name="T10" fmla="*/ 417 w 465"/>
                <a:gd name="T11" fmla="*/ 17 h 17"/>
                <a:gd name="T12" fmla="*/ 465 w 465"/>
                <a:gd name="T13" fmla="*/ 6 h 17"/>
                <a:gd name="T14" fmla="*/ 465 w 465"/>
                <a:gd name="T15" fmla="*/ 0 h 17"/>
                <a:gd name="T16" fmla="*/ 0 w 465"/>
                <a:gd name="T1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5" h="17">
                  <a:moveTo>
                    <a:pt x="0" y="0"/>
                  </a:moveTo>
                  <a:cubicBezTo>
                    <a:pt x="0" y="6"/>
                    <a:pt x="0" y="6"/>
                    <a:pt x="0" y="6"/>
                  </a:cubicBezTo>
                  <a:cubicBezTo>
                    <a:pt x="0" y="6"/>
                    <a:pt x="8" y="17"/>
                    <a:pt x="48" y="17"/>
                  </a:cubicBezTo>
                  <a:cubicBezTo>
                    <a:pt x="72" y="17"/>
                    <a:pt x="146" y="17"/>
                    <a:pt x="201" y="17"/>
                  </a:cubicBezTo>
                  <a:cubicBezTo>
                    <a:pt x="237" y="17"/>
                    <a:pt x="264" y="17"/>
                    <a:pt x="264" y="17"/>
                  </a:cubicBezTo>
                  <a:cubicBezTo>
                    <a:pt x="319" y="17"/>
                    <a:pt x="393" y="17"/>
                    <a:pt x="417" y="17"/>
                  </a:cubicBezTo>
                  <a:cubicBezTo>
                    <a:pt x="457" y="17"/>
                    <a:pt x="465" y="6"/>
                    <a:pt x="465" y="6"/>
                  </a:cubicBezTo>
                  <a:cubicBezTo>
                    <a:pt x="465" y="0"/>
                    <a:pt x="465" y="0"/>
                    <a:pt x="465" y="0"/>
                  </a:cubicBezTo>
                  <a:lnTo>
                    <a:pt x="0" y="0"/>
                  </a:lnTo>
                  <a:close/>
                </a:path>
              </a:pathLst>
            </a:custGeom>
            <a:solidFill>
              <a:srgbClr val="F2F3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8" name="Freeform 68">
              <a:extLst>
                <a:ext uri="{FF2B5EF4-FFF2-40B4-BE49-F238E27FC236}">
                  <a16:creationId xmlns:a16="http://schemas.microsoft.com/office/drawing/2014/main" id="{31961D4B-0342-4BF2-9DC1-536A68E8F80A}"/>
                </a:ext>
              </a:extLst>
            </p:cNvPr>
            <p:cNvSpPr>
              <a:spLocks/>
            </p:cNvSpPr>
            <p:nvPr/>
          </p:nvSpPr>
          <p:spPr bwMode="auto">
            <a:xfrm>
              <a:off x="12750627" y="11088886"/>
              <a:ext cx="2262188" cy="82550"/>
            </a:xfrm>
            <a:custGeom>
              <a:avLst/>
              <a:gdLst>
                <a:gd name="T0" fmla="*/ 0 w 465"/>
                <a:gd name="T1" fmla="*/ 0 h 17"/>
                <a:gd name="T2" fmla="*/ 0 w 465"/>
                <a:gd name="T3" fmla="*/ 6 h 17"/>
                <a:gd name="T4" fmla="*/ 48 w 465"/>
                <a:gd name="T5" fmla="*/ 17 h 17"/>
                <a:gd name="T6" fmla="*/ 201 w 465"/>
                <a:gd name="T7" fmla="*/ 17 h 17"/>
                <a:gd name="T8" fmla="*/ 264 w 465"/>
                <a:gd name="T9" fmla="*/ 17 h 17"/>
                <a:gd name="T10" fmla="*/ 417 w 465"/>
                <a:gd name="T11" fmla="*/ 17 h 17"/>
                <a:gd name="T12" fmla="*/ 465 w 465"/>
                <a:gd name="T13" fmla="*/ 6 h 17"/>
                <a:gd name="T14" fmla="*/ 465 w 465"/>
                <a:gd name="T15" fmla="*/ 0 h 17"/>
                <a:gd name="T16" fmla="*/ 0 w 465"/>
                <a:gd name="T1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5" h="17">
                  <a:moveTo>
                    <a:pt x="0" y="0"/>
                  </a:moveTo>
                  <a:cubicBezTo>
                    <a:pt x="0" y="6"/>
                    <a:pt x="0" y="6"/>
                    <a:pt x="0" y="6"/>
                  </a:cubicBezTo>
                  <a:cubicBezTo>
                    <a:pt x="0" y="6"/>
                    <a:pt x="8" y="17"/>
                    <a:pt x="48" y="17"/>
                  </a:cubicBezTo>
                  <a:cubicBezTo>
                    <a:pt x="72" y="17"/>
                    <a:pt x="146" y="17"/>
                    <a:pt x="201" y="17"/>
                  </a:cubicBezTo>
                  <a:cubicBezTo>
                    <a:pt x="237" y="17"/>
                    <a:pt x="264" y="17"/>
                    <a:pt x="264" y="17"/>
                  </a:cubicBezTo>
                  <a:cubicBezTo>
                    <a:pt x="319" y="17"/>
                    <a:pt x="393" y="17"/>
                    <a:pt x="417" y="17"/>
                  </a:cubicBezTo>
                  <a:cubicBezTo>
                    <a:pt x="457" y="17"/>
                    <a:pt x="465" y="6"/>
                    <a:pt x="465" y="6"/>
                  </a:cubicBezTo>
                  <a:cubicBezTo>
                    <a:pt x="465" y="0"/>
                    <a:pt x="465" y="0"/>
                    <a:pt x="465" y="0"/>
                  </a:cubicBezTo>
                  <a:lnTo>
                    <a:pt x="0" y="0"/>
                  </a:lnTo>
                  <a:close/>
                </a:path>
              </a:pathLst>
            </a:custGeom>
            <a:solidFill>
              <a:srgbClr val="E8E8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9" name="Freeform 69">
              <a:extLst>
                <a:ext uri="{FF2B5EF4-FFF2-40B4-BE49-F238E27FC236}">
                  <a16:creationId xmlns:a16="http://schemas.microsoft.com/office/drawing/2014/main" id="{96768771-852A-4D05-A3FE-5B6D54573548}"/>
                </a:ext>
              </a:extLst>
            </p:cNvPr>
            <p:cNvSpPr>
              <a:spLocks/>
            </p:cNvSpPr>
            <p:nvPr/>
          </p:nvSpPr>
          <p:spPr bwMode="auto">
            <a:xfrm>
              <a:off x="12750627" y="11088886"/>
              <a:ext cx="2262188" cy="82550"/>
            </a:xfrm>
            <a:custGeom>
              <a:avLst/>
              <a:gdLst>
                <a:gd name="T0" fmla="*/ 417 w 465"/>
                <a:gd name="T1" fmla="*/ 14 h 17"/>
                <a:gd name="T2" fmla="*/ 264 w 465"/>
                <a:gd name="T3" fmla="*/ 14 h 17"/>
                <a:gd name="T4" fmla="*/ 201 w 465"/>
                <a:gd name="T5" fmla="*/ 14 h 17"/>
                <a:gd name="T6" fmla="*/ 48 w 465"/>
                <a:gd name="T7" fmla="*/ 14 h 17"/>
                <a:gd name="T8" fmla="*/ 0 w 465"/>
                <a:gd name="T9" fmla="*/ 0 h 17"/>
                <a:gd name="T10" fmla="*/ 0 w 465"/>
                <a:gd name="T11" fmla="*/ 0 h 17"/>
                <a:gd name="T12" fmla="*/ 0 w 465"/>
                <a:gd name="T13" fmla="*/ 6 h 17"/>
                <a:gd name="T14" fmla="*/ 48 w 465"/>
                <a:gd name="T15" fmla="*/ 17 h 17"/>
                <a:gd name="T16" fmla="*/ 201 w 465"/>
                <a:gd name="T17" fmla="*/ 17 h 17"/>
                <a:gd name="T18" fmla="*/ 264 w 465"/>
                <a:gd name="T19" fmla="*/ 17 h 17"/>
                <a:gd name="T20" fmla="*/ 417 w 465"/>
                <a:gd name="T21" fmla="*/ 17 h 17"/>
                <a:gd name="T22" fmla="*/ 465 w 465"/>
                <a:gd name="T23" fmla="*/ 6 h 17"/>
                <a:gd name="T24" fmla="*/ 465 w 465"/>
                <a:gd name="T25" fmla="*/ 0 h 17"/>
                <a:gd name="T26" fmla="*/ 465 w 465"/>
                <a:gd name="T27" fmla="*/ 0 h 17"/>
                <a:gd name="T28" fmla="*/ 417 w 465"/>
                <a:gd name="T29" fmla="*/ 14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65" h="17">
                  <a:moveTo>
                    <a:pt x="417" y="14"/>
                  </a:moveTo>
                  <a:cubicBezTo>
                    <a:pt x="393" y="14"/>
                    <a:pt x="319" y="14"/>
                    <a:pt x="264" y="14"/>
                  </a:cubicBezTo>
                  <a:cubicBezTo>
                    <a:pt x="264" y="14"/>
                    <a:pt x="237" y="14"/>
                    <a:pt x="201" y="14"/>
                  </a:cubicBezTo>
                  <a:cubicBezTo>
                    <a:pt x="146" y="14"/>
                    <a:pt x="72" y="14"/>
                    <a:pt x="48" y="14"/>
                  </a:cubicBezTo>
                  <a:cubicBezTo>
                    <a:pt x="22" y="14"/>
                    <a:pt x="6" y="6"/>
                    <a:pt x="0" y="0"/>
                  </a:cubicBezTo>
                  <a:cubicBezTo>
                    <a:pt x="0" y="0"/>
                    <a:pt x="0" y="0"/>
                    <a:pt x="0" y="0"/>
                  </a:cubicBezTo>
                  <a:cubicBezTo>
                    <a:pt x="0" y="6"/>
                    <a:pt x="0" y="6"/>
                    <a:pt x="0" y="6"/>
                  </a:cubicBezTo>
                  <a:cubicBezTo>
                    <a:pt x="0" y="6"/>
                    <a:pt x="8" y="17"/>
                    <a:pt x="48" y="17"/>
                  </a:cubicBezTo>
                  <a:cubicBezTo>
                    <a:pt x="72" y="17"/>
                    <a:pt x="146" y="17"/>
                    <a:pt x="201" y="17"/>
                  </a:cubicBezTo>
                  <a:cubicBezTo>
                    <a:pt x="237" y="17"/>
                    <a:pt x="264" y="17"/>
                    <a:pt x="264" y="17"/>
                  </a:cubicBezTo>
                  <a:cubicBezTo>
                    <a:pt x="319" y="17"/>
                    <a:pt x="393" y="17"/>
                    <a:pt x="417" y="17"/>
                  </a:cubicBezTo>
                  <a:cubicBezTo>
                    <a:pt x="457" y="17"/>
                    <a:pt x="465" y="6"/>
                    <a:pt x="465" y="6"/>
                  </a:cubicBezTo>
                  <a:cubicBezTo>
                    <a:pt x="465" y="0"/>
                    <a:pt x="465" y="0"/>
                    <a:pt x="465" y="0"/>
                  </a:cubicBezTo>
                  <a:cubicBezTo>
                    <a:pt x="465" y="0"/>
                    <a:pt x="465" y="0"/>
                    <a:pt x="465" y="0"/>
                  </a:cubicBezTo>
                  <a:cubicBezTo>
                    <a:pt x="459" y="6"/>
                    <a:pt x="443" y="14"/>
                    <a:pt x="417" y="14"/>
                  </a:cubicBezTo>
                  <a:close/>
                </a:path>
              </a:pathLst>
            </a:custGeom>
            <a:solidFill>
              <a:srgbClr val="C1C1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20" name="Oval 70">
              <a:extLst>
                <a:ext uri="{FF2B5EF4-FFF2-40B4-BE49-F238E27FC236}">
                  <a16:creationId xmlns:a16="http://schemas.microsoft.com/office/drawing/2014/main" id="{1AA8314E-5031-41BB-AA83-ACC574BDD492}"/>
                </a:ext>
              </a:extLst>
            </p:cNvPr>
            <p:cNvSpPr>
              <a:spLocks noChangeArrowheads="1"/>
            </p:cNvSpPr>
            <p:nvPr/>
          </p:nvSpPr>
          <p:spPr bwMode="auto">
            <a:xfrm>
              <a:off x="11520315" y="11196836"/>
              <a:ext cx="150813" cy="38100"/>
            </a:xfrm>
            <a:prstGeom prst="ellipse">
              <a:avLst/>
            </a:prstGeom>
            <a:solidFill>
              <a:srgbClr val="838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21" name="Oval 71">
              <a:extLst>
                <a:ext uri="{FF2B5EF4-FFF2-40B4-BE49-F238E27FC236}">
                  <a16:creationId xmlns:a16="http://schemas.microsoft.com/office/drawing/2014/main" id="{0A777B7E-D42E-4463-A4E8-7236BDE9B7CE}"/>
                </a:ext>
              </a:extLst>
            </p:cNvPr>
            <p:cNvSpPr>
              <a:spLocks noChangeArrowheads="1"/>
            </p:cNvSpPr>
            <p:nvPr/>
          </p:nvSpPr>
          <p:spPr bwMode="auto">
            <a:xfrm>
              <a:off x="16028815" y="11196836"/>
              <a:ext cx="150813" cy="38100"/>
            </a:xfrm>
            <a:prstGeom prst="ellipse">
              <a:avLst/>
            </a:prstGeom>
            <a:solidFill>
              <a:srgbClr val="838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grpSp>
      <p:sp>
        <p:nvSpPr>
          <p:cNvPr id="22" name="Рисунок 21">
            <a:extLst>
              <a:ext uri="{FF2B5EF4-FFF2-40B4-BE49-F238E27FC236}">
                <a16:creationId xmlns:a16="http://schemas.microsoft.com/office/drawing/2014/main" id="{2B3A2952-7941-4925-A393-AEE7D471B24C}"/>
              </a:ext>
            </a:extLst>
          </p:cNvPr>
          <p:cNvSpPr>
            <a:spLocks noGrp="1"/>
          </p:cNvSpPr>
          <p:nvPr>
            <p:ph type="pic" sz="quarter" idx="28"/>
          </p:nvPr>
        </p:nvSpPr>
        <p:spPr>
          <a:xfrm>
            <a:off x="-1985051" y="1275756"/>
            <a:ext cx="4004685" cy="2544277"/>
          </a:xfrm>
          <a:prstGeom prst="rect">
            <a:avLst/>
          </a:pr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a:defRPr lang="ru-RU" sz="300" dirty="0"/>
            </a:lvl1pPr>
          </a:lstStyle>
          <a:p>
            <a:pPr lvl="0" algn="ctr"/>
            <a:endParaRPr lang="ru-RU" dirty="0"/>
          </a:p>
        </p:txBody>
      </p:sp>
    </p:spTree>
    <p:extLst>
      <p:ext uri="{BB962C8B-B14F-4D97-AF65-F5344CB8AC3E}">
        <p14:creationId xmlns:p14="http://schemas.microsoft.com/office/powerpoint/2010/main" val="357833381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3_Title with subtitle and content Layout">
    <p:spTree>
      <p:nvGrpSpPr>
        <p:cNvPr id="1" name=""/>
        <p:cNvGrpSpPr/>
        <p:nvPr/>
      </p:nvGrpSpPr>
      <p:grpSpPr>
        <a:xfrm>
          <a:off x="0" y="0"/>
          <a:ext cx="0" cy="0"/>
          <a:chOff x="0" y="0"/>
          <a:chExt cx="0" cy="0"/>
        </a:xfrm>
      </p:grpSpPr>
      <p:sp>
        <p:nvSpPr>
          <p:cNvPr id="2" name="Title 1"/>
          <p:cNvSpPr>
            <a:spLocks noGrp="1"/>
          </p:cNvSpPr>
          <p:nvPr>
            <p:ph type="title"/>
          </p:nvPr>
        </p:nvSpPr>
        <p:spPr>
          <a:xfrm>
            <a:off x="382588" y="383309"/>
            <a:ext cx="8361170" cy="360000"/>
          </a:xfrm>
        </p:spPr>
        <p:txBody>
          <a:bodyPr/>
          <a:lstStyle/>
          <a:p>
            <a:r>
              <a:rPr lang="en-US"/>
              <a:t>Click to edit Master title style</a:t>
            </a:r>
            <a:endParaRPr lang="en-US" dirty="0"/>
          </a:p>
        </p:txBody>
      </p:sp>
      <p:sp>
        <p:nvSpPr>
          <p:cNvPr id="4" name="Slide Number Placeholder 3"/>
          <p:cNvSpPr>
            <a:spLocks noGrp="1"/>
          </p:cNvSpPr>
          <p:nvPr>
            <p:ph type="sldNum" sz="quarter" idx="11"/>
          </p:nvPr>
        </p:nvSpPr>
        <p:spPr/>
        <p:txBody>
          <a:bodyPr/>
          <a:lstStyle/>
          <a:p>
            <a:fld id="{C60C2248-B95D-984B-A0F4-42B9A4652AA7}" type="slidenum">
              <a:rPr lang="en-US" smtClean="0"/>
              <a:pPr/>
              <a:t>‹#›</a:t>
            </a:fld>
            <a:endParaRPr lang="en-US" dirty="0"/>
          </a:p>
        </p:txBody>
      </p:sp>
      <p:sp>
        <p:nvSpPr>
          <p:cNvPr id="7" name="Content Placeholder 6"/>
          <p:cNvSpPr>
            <a:spLocks noGrp="1"/>
          </p:cNvSpPr>
          <p:nvPr>
            <p:ph sz="quarter" idx="14"/>
          </p:nvPr>
        </p:nvSpPr>
        <p:spPr>
          <a:xfrm>
            <a:off x="4654843" y="1105628"/>
            <a:ext cx="4088917" cy="3519952"/>
          </a:xfrm>
        </p:spPr>
        <p:txBody>
          <a:bodyPr/>
          <a:lstStyle/>
          <a:p>
            <a:pPr lvl="0"/>
            <a:r>
              <a:rPr lang="en-US"/>
              <a:t>Edit Master text styles</a:t>
            </a:r>
          </a:p>
          <a:p>
            <a:pPr lvl="1"/>
            <a:r>
              <a:rPr lang="en-US"/>
              <a:t>Second level</a:t>
            </a:r>
          </a:p>
          <a:p>
            <a:pPr lvl="2"/>
            <a:r>
              <a:rPr lang="en-US"/>
              <a:t>Third level</a:t>
            </a:r>
          </a:p>
        </p:txBody>
      </p:sp>
      <p:grpSp>
        <p:nvGrpSpPr>
          <p:cNvPr id="8" name="Группа 30">
            <a:extLst>
              <a:ext uri="{FF2B5EF4-FFF2-40B4-BE49-F238E27FC236}">
                <a16:creationId xmlns:a16="http://schemas.microsoft.com/office/drawing/2014/main" id="{7F6BAECC-1A00-4B78-B414-408462AA59AC}"/>
              </a:ext>
            </a:extLst>
          </p:cNvPr>
          <p:cNvGrpSpPr/>
          <p:nvPr userDrawn="1"/>
        </p:nvGrpSpPr>
        <p:grpSpPr>
          <a:xfrm>
            <a:off x="793174" y="1626755"/>
            <a:ext cx="3402699" cy="2769674"/>
            <a:chOff x="8145290" y="-8926314"/>
            <a:chExt cx="13511213" cy="10998201"/>
          </a:xfrm>
          <a:effectLst>
            <a:reflection blurRad="50800" stA="50000" endPos="11000" dir="5400000" sy="-100000" algn="bl" rotWithShape="0"/>
          </a:effectLst>
        </p:grpSpPr>
        <p:sp>
          <p:nvSpPr>
            <p:cNvPr id="9" name="Freeform 45">
              <a:extLst>
                <a:ext uri="{FF2B5EF4-FFF2-40B4-BE49-F238E27FC236}">
                  <a16:creationId xmlns:a16="http://schemas.microsoft.com/office/drawing/2014/main" id="{150F289F-D787-49C1-A4ED-F7B1A4D04FD7}"/>
                </a:ext>
              </a:extLst>
            </p:cNvPr>
            <p:cNvSpPr>
              <a:spLocks/>
            </p:cNvSpPr>
            <p:nvPr/>
          </p:nvSpPr>
          <p:spPr bwMode="auto">
            <a:xfrm>
              <a:off x="8145290" y="-8926314"/>
              <a:ext cx="13511213" cy="9247188"/>
            </a:xfrm>
            <a:custGeom>
              <a:avLst/>
              <a:gdLst>
                <a:gd name="T0" fmla="*/ 2710 w 2778"/>
                <a:gd name="T1" fmla="*/ 1901 h 1901"/>
                <a:gd name="T2" fmla="*/ 67 w 2778"/>
                <a:gd name="T3" fmla="*/ 1901 h 1901"/>
                <a:gd name="T4" fmla="*/ 0 w 2778"/>
                <a:gd name="T5" fmla="*/ 1833 h 1901"/>
                <a:gd name="T6" fmla="*/ 0 w 2778"/>
                <a:gd name="T7" fmla="*/ 68 h 1901"/>
                <a:gd name="T8" fmla="*/ 67 w 2778"/>
                <a:gd name="T9" fmla="*/ 0 h 1901"/>
                <a:gd name="T10" fmla="*/ 2710 w 2778"/>
                <a:gd name="T11" fmla="*/ 0 h 1901"/>
                <a:gd name="T12" fmla="*/ 2778 w 2778"/>
                <a:gd name="T13" fmla="*/ 68 h 1901"/>
                <a:gd name="T14" fmla="*/ 2778 w 2778"/>
                <a:gd name="T15" fmla="*/ 1833 h 1901"/>
                <a:gd name="T16" fmla="*/ 2710 w 2778"/>
                <a:gd name="T17" fmla="*/ 1901 h 1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78" h="1901">
                  <a:moveTo>
                    <a:pt x="2710" y="1901"/>
                  </a:moveTo>
                  <a:cubicBezTo>
                    <a:pt x="67" y="1901"/>
                    <a:pt x="67" y="1901"/>
                    <a:pt x="67" y="1901"/>
                  </a:cubicBezTo>
                  <a:cubicBezTo>
                    <a:pt x="30" y="1901"/>
                    <a:pt x="0" y="1871"/>
                    <a:pt x="0" y="1833"/>
                  </a:cubicBezTo>
                  <a:cubicBezTo>
                    <a:pt x="0" y="68"/>
                    <a:pt x="0" y="68"/>
                    <a:pt x="0" y="68"/>
                  </a:cubicBezTo>
                  <a:cubicBezTo>
                    <a:pt x="0" y="30"/>
                    <a:pt x="30" y="0"/>
                    <a:pt x="67" y="0"/>
                  </a:cubicBezTo>
                  <a:cubicBezTo>
                    <a:pt x="2710" y="0"/>
                    <a:pt x="2710" y="0"/>
                    <a:pt x="2710" y="0"/>
                  </a:cubicBezTo>
                  <a:cubicBezTo>
                    <a:pt x="2747" y="0"/>
                    <a:pt x="2778" y="30"/>
                    <a:pt x="2778" y="68"/>
                  </a:cubicBezTo>
                  <a:cubicBezTo>
                    <a:pt x="2778" y="1833"/>
                    <a:pt x="2778" y="1833"/>
                    <a:pt x="2778" y="1833"/>
                  </a:cubicBezTo>
                  <a:cubicBezTo>
                    <a:pt x="2778" y="1871"/>
                    <a:pt x="2747" y="1901"/>
                    <a:pt x="2710" y="1901"/>
                  </a:cubicBez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0" name="Freeform 46">
              <a:extLst>
                <a:ext uri="{FF2B5EF4-FFF2-40B4-BE49-F238E27FC236}">
                  <a16:creationId xmlns:a16="http://schemas.microsoft.com/office/drawing/2014/main" id="{BB23FF1A-0F2A-44FA-B4B3-A863A9AB8A4C}"/>
                </a:ext>
              </a:extLst>
            </p:cNvPr>
            <p:cNvSpPr>
              <a:spLocks/>
            </p:cNvSpPr>
            <p:nvPr/>
          </p:nvSpPr>
          <p:spPr bwMode="auto">
            <a:xfrm>
              <a:off x="8159577" y="-8907264"/>
              <a:ext cx="13477875" cy="8012113"/>
            </a:xfrm>
            <a:custGeom>
              <a:avLst/>
              <a:gdLst>
                <a:gd name="T0" fmla="*/ 2707 w 2771"/>
                <a:gd name="T1" fmla="*/ 0 h 1647"/>
                <a:gd name="T2" fmla="*/ 64 w 2771"/>
                <a:gd name="T3" fmla="*/ 0 h 1647"/>
                <a:gd name="T4" fmla="*/ 0 w 2771"/>
                <a:gd name="T5" fmla="*/ 64 h 1647"/>
                <a:gd name="T6" fmla="*/ 0 w 2771"/>
                <a:gd name="T7" fmla="*/ 1647 h 1647"/>
                <a:gd name="T8" fmla="*/ 2771 w 2771"/>
                <a:gd name="T9" fmla="*/ 1647 h 1647"/>
                <a:gd name="T10" fmla="*/ 2771 w 2771"/>
                <a:gd name="T11" fmla="*/ 64 h 1647"/>
                <a:gd name="T12" fmla="*/ 2707 w 2771"/>
                <a:gd name="T13" fmla="*/ 0 h 1647"/>
              </a:gdLst>
              <a:ahLst/>
              <a:cxnLst>
                <a:cxn ang="0">
                  <a:pos x="T0" y="T1"/>
                </a:cxn>
                <a:cxn ang="0">
                  <a:pos x="T2" y="T3"/>
                </a:cxn>
                <a:cxn ang="0">
                  <a:pos x="T4" y="T5"/>
                </a:cxn>
                <a:cxn ang="0">
                  <a:pos x="T6" y="T7"/>
                </a:cxn>
                <a:cxn ang="0">
                  <a:pos x="T8" y="T9"/>
                </a:cxn>
                <a:cxn ang="0">
                  <a:pos x="T10" y="T11"/>
                </a:cxn>
                <a:cxn ang="0">
                  <a:pos x="T12" y="T13"/>
                </a:cxn>
              </a:cxnLst>
              <a:rect l="0" t="0" r="r" b="b"/>
              <a:pathLst>
                <a:path w="2771" h="1647">
                  <a:moveTo>
                    <a:pt x="2707" y="0"/>
                  </a:moveTo>
                  <a:cubicBezTo>
                    <a:pt x="64" y="0"/>
                    <a:pt x="64" y="0"/>
                    <a:pt x="64" y="0"/>
                  </a:cubicBezTo>
                  <a:cubicBezTo>
                    <a:pt x="29" y="0"/>
                    <a:pt x="0" y="28"/>
                    <a:pt x="0" y="64"/>
                  </a:cubicBezTo>
                  <a:cubicBezTo>
                    <a:pt x="0" y="1647"/>
                    <a:pt x="0" y="1647"/>
                    <a:pt x="0" y="1647"/>
                  </a:cubicBezTo>
                  <a:cubicBezTo>
                    <a:pt x="2771" y="1647"/>
                    <a:pt x="2771" y="1647"/>
                    <a:pt x="2771" y="1647"/>
                  </a:cubicBezTo>
                  <a:cubicBezTo>
                    <a:pt x="2771" y="64"/>
                    <a:pt x="2771" y="64"/>
                    <a:pt x="2771" y="64"/>
                  </a:cubicBezTo>
                  <a:cubicBezTo>
                    <a:pt x="2771" y="28"/>
                    <a:pt x="2743" y="0"/>
                    <a:pt x="2707" y="0"/>
                  </a:cubicBezTo>
                  <a:close/>
                </a:path>
              </a:pathLst>
            </a:custGeom>
            <a:solidFill>
              <a:schemeClr val="tx1">
                <a:lumMod val="85000"/>
                <a:lumOff val="15000"/>
                <a:alpha val="14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1" name="Freeform 48">
              <a:extLst>
                <a:ext uri="{FF2B5EF4-FFF2-40B4-BE49-F238E27FC236}">
                  <a16:creationId xmlns:a16="http://schemas.microsoft.com/office/drawing/2014/main" id="{13E8C1BB-D4DA-4DFA-9E93-E48EFB699F14}"/>
                </a:ext>
              </a:extLst>
            </p:cNvPr>
            <p:cNvSpPr>
              <a:spLocks/>
            </p:cNvSpPr>
            <p:nvPr/>
          </p:nvSpPr>
          <p:spPr bwMode="auto">
            <a:xfrm>
              <a:off x="14671502" y="-506214"/>
              <a:ext cx="457200" cy="407988"/>
            </a:xfrm>
            <a:custGeom>
              <a:avLst/>
              <a:gdLst>
                <a:gd name="T0" fmla="*/ 1 w 94"/>
                <a:gd name="T1" fmla="*/ 49 h 84"/>
                <a:gd name="T2" fmla="*/ 48 w 94"/>
                <a:gd name="T3" fmla="*/ 3 h 84"/>
                <a:gd name="T4" fmla="*/ 94 w 94"/>
                <a:gd name="T5" fmla="*/ 48 h 84"/>
                <a:gd name="T6" fmla="*/ 94 w 94"/>
                <a:gd name="T7" fmla="*/ 47 h 84"/>
                <a:gd name="T8" fmla="*/ 47 w 94"/>
                <a:gd name="T9" fmla="*/ 0 h 84"/>
                <a:gd name="T10" fmla="*/ 0 w 94"/>
                <a:gd name="T11" fmla="*/ 47 h 84"/>
                <a:gd name="T12" fmla="*/ 17 w 94"/>
                <a:gd name="T13" fmla="*/ 84 h 84"/>
                <a:gd name="T14" fmla="*/ 1 w 94"/>
                <a:gd name="T15" fmla="*/ 49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4" h="84">
                  <a:moveTo>
                    <a:pt x="1" y="49"/>
                  </a:moveTo>
                  <a:cubicBezTo>
                    <a:pt x="1" y="23"/>
                    <a:pt x="22" y="3"/>
                    <a:pt x="48" y="3"/>
                  </a:cubicBezTo>
                  <a:cubicBezTo>
                    <a:pt x="73" y="3"/>
                    <a:pt x="93" y="23"/>
                    <a:pt x="94" y="48"/>
                  </a:cubicBezTo>
                  <a:cubicBezTo>
                    <a:pt x="94" y="48"/>
                    <a:pt x="94" y="47"/>
                    <a:pt x="94" y="47"/>
                  </a:cubicBezTo>
                  <a:cubicBezTo>
                    <a:pt x="94" y="21"/>
                    <a:pt x="73" y="0"/>
                    <a:pt x="47" y="0"/>
                  </a:cubicBezTo>
                  <a:cubicBezTo>
                    <a:pt x="21" y="0"/>
                    <a:pt x="0" y="21"/>
                    <a:pt x="0" y="47"/>
                  </a:cubicBezTo>
                  <a:cubicBezTo>
                    <a:pt x="0" y="62"/>
                    <a:pt x="7" y="75"/>
                    <a:pt x="17" y="84"/>
                  </a:cubicBezTo>
                  <a:cubicBezTo>
                    <a:pt x="8" y="75"/>
                    <a:pt x="1" y="63"/>
                    <a:pt x="1" y="49"/>
                  </a:cubicBezTo>
                  <a:close/>
                </a:path>
              </a:pathLst>
            </a:custGeom>
            <a:solidFill>
              <a:srgbClr val="CECE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2" name="Freeform 49">
              <a:extLst>
                <a:ext uri="{FF2B5EF4-FFF2-40B4-BE49-F238E27FC236}">
                  <a16:creationId xmlns:a16="http://schemas.microsoft.com/office/drawing/2014/main" id="{7A3C503B-CE82-4276-A1AE-412DE2807A87}"/>
                </a:ext>
              </a:extLst>
            </p:cNvPr>
            <p:cNvSpPr>
              <a:spLocks/>
            </p:cNvSpPr>
            <p:nvPr/>
          </p:nvSpPr>
          <p:spPr bwMode="auto">
            <a:xfrm>
              <a:off x="14685790" y="-428426"/>
              <a:ext cx="438150" cy="384175"/>
            </a:xfrm>
            <a:custGeom>
              <a:avLst/>
              <a:gdLst>
                <a:gd name="T0" fmla="*/ 88 w 90"/>
                <a:gd name="T1" fmla="*/ 33 h 79"/>
                <a:gd name="T2" fmla="*/ 44 w 90"/>
                <a:gd name="T3" fmla="*/ 77 h 79"/>
                <a:gd name="T4" fmla="*/ 0 w 90"/>
                <a:gd name="T5" fmla="*/ 34 h 79"/>
                <a:gd name="T6" fmla="*/ 0 w 90"/>
                <a:gd name="T7" fmla="*/ 35 h 79"/>
                <a:gd name="T8" fmla="*/ 45 w 90"/>
                <a:gd name="T9" fmla="*/ 79 h 79"/>
                <a:gd name="T10" fmla="*/ 90 w 90"/>
                <a:gd name="T11" fmla="*/ 35 h 79"/>
                <a:gd name="T12" fmla="*/ 73 w 90"/>
                <a:gd name="T13" fmla="*/ 0 h 79"/>
                <a:gd name="T14" fmla="*/ 88 w 90"/>
                <a:gd name="T15" fmla="*/ 33 h 7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0" h="79">
                  <a:moveTo>
                    <a:pt x="88" y="33"/>
                  </a:moveTo>
                  <a:cubicBezTo>
                    <a:pt x="88" y="57"/>
                    <a:pt x="69" y="77"/>
                    <a:pt x="44" y="77"/>
                  </a:cubicBezTo>
                  <a:cubicBezTo>
                    <a:pt x="20" y="77"/>
                    <a:pt x="1" y="58"/>
                    <a:pt x="0" y="34"/>
                  </a:cubicBezTo>
                  <a:cubicBezTo>
                    <a:pt x="0" y="34"/>
                    <a:pt x="0" y="34"/>
                    <a:pt x="0" y="35"/>
                  </a:cubicBezTo>
                  <a:cubicBezTo>
                    <a:pt x="0" y="59"/>
                    <a:pt x="21" y="79"/>
                    <a:pt x="45" y="79"/>
                  </a:cubicBezTo>
                  <a:cubicBezTo>
                    <a:pt x="70" y="79"/>
                    <a:pt x="90" y="59"/>
                    <a:pt x="90" y="35"/>
                  </a:cubicBezTo>
                  <a:cubicBezTo>
                    <a:pt x="90" y="21"/>
                    <a:pt x="84" y="8"/>
                    <a:pt x="73" y="0"/>
                  </a:cubicBezTo>
                  <a:cubicBezTo>
                    <a:pt x="83" y="8"/>
                    <a:pt x="88" y="20"/>
                    <a:pt x="88" y="33"/>
                  </a:cubicBezTo>
                  <a:close/>
                </a:path>
              </a:pathLst>
            </a:custGeom>
            <a:solidFill>
              <a:srgbClr val="CECE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3" name="Oval 50">
              <a:extLst>
                <a:ext uri="{FF2B5EF4-FFF2-40B4-BE49-F238E27FC236}">
                  <a16:creationId xmlns:a16="http://schemas.microsoft.com/office/drawing/2014/main" id="{CBF74C97-4C42-4464-A7C9-41F7CFBDDD60}"/>
                </a:ext>
              </a:extLst>
            </p:cNvPr>
            <p:cNvSpPr>
              <a:spLocks noChangeArrowheads="1"/>
            </p:cNvSpPr>
            <p:nvPr/>
          </p:nvSpPr>
          <p:spPr bwMode="auto">
            <a:xfrm>
              <a:off x="14685790" y="-491926"/>
              <a:ext cx="433388" cy="433388"/>
            </a:xfrm>
            <a:prstGeom prst="ellipse">
              <a:avLst/>
            </a:prstGeom>
            <a:solidFill>
              <a:srgbClr val="F3F3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4" name="Freeform 51">
              <a:extLst>
                <a:ext uri="{FF2B5EF4-FFF2-40B4-BE49-F238E27FC236}">
                  <a16:creationId xmlns:a16="http://schemas.microsoft.com/office/drawing/2014/main" id="{165B6520-AC65-48E4-A429-59E5DA2CBDFB}"/>
                </a:ext>
              </a:extLst>
            </p:cNvPr>
            <p:cNvSpPr>
              <a:spLocks/>
            </p:cNvSpPr>
            <p:nvPr/>
          </p:nvSpPr>
          <p:spPr bwMode="auto">
            <a:xfrm>
              <a:off x="12847465" y="320874"/>
              <a:ext cx="4105275" cy="1751013"/>
            </a:xfrm>
            <a:custGeom>
              <a:avLst/>
              <a:gdLst>
                <a:gd name="T0" fmla="*/ 733 w 844"/>
                <a:gd name="T1" fmla="*/ 261 h 360"/>
                <a:gd name="T2" fmla="*/ 696 w 844"/>
                <a:gd name="T3" fmla="*/ 0 h 360"/>
                <a:gd name="T4" fmla="*/ 359 w 844"/>
                <a:gd name="T5" fmla="*/ 0 h 360"/>
                <a:gd name="T6" fmla="*/ 340 w 844"/>
                <a:gd name="T7" fmla="*/ 0 h 360"/>
                <a:gd name="T8" fmla="*/ 147 w 844"/>
                <a:gd name="T9" fmla="*/ 0 h 360"/>
                <a:gd name="T10" fmla="*/ 110 w 844"/>
                <a:gd name="T11" fmla="*/ 261 h 360"/>
                <a:gd name="T12" fmla="*/ 0 w 844"/>
                <a:gd name="T13" fmla="*/ 342 h 360"/>
                <a:gd name="T14" fmla="*/ 0 w 844"/>
                <a:gd name="T15" fmla="*/ 353 h 360"/>
                <a:gd name="T16" fmla="*/ 28 w 844"/>
                <a:gd name="T17" fmla="*/ 360 h 360"/>
                <a:gd name="T18" fmla="*/ 238 w 844"/>
                <a:gd name="T19" fmla="*/ 360 h 360"/>
                <a:gd name="T20" fmla="*/ 340 w 844"/>
                <a:gd name="T21" fmla="*/ 360 h 360"/>
                <a:gd name="T22" fmla="*/ 359 w 844"/>
                <a:gd name="T23" fmla="*/ 360 h 360"/>
                <a:gd name="T24" fmla="*/ 605 w 844"/>
                <a:gd name="T25" fmla="*/ 360 h 360"/>
                <a:gd name="T26" fmla="*/ 816 w 844"/>
                <a:gd name="T27" fmla="*/ 360 h 360"/>
                <a:gd name="T28" fmla="*/ 844 w 844"/>
                <a:gd name="T29" fmla="*/ 353 h 360"/>
                <a:gd name="T30" fmla="*/ 844 w 844"/>
                <a:gd name="T31" fmla="*/ 342 h 360"/>
                <a:gd name="T32" fmla="*/ 733 w 844"/>
                <a:gd name="T33" fmla="*/ 261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44" h="360">
                  <a:moveTo>
                    <a:pt x="733" y="261"/>
                  </a:moveTo>
                  <a:cubicBezTo>
                    <a:pt x="711" y="229"/>
                    <a:pt x="696" y="0"/>
                    <a:pt x="696" y="0"/>
                  </a:cubicBezTo>
                  <a:cubicBezTo>
                    <a:pt x="359" y="0"/>
                    <a:pt x="359" y="0"/>
                    <a:pt x="359" y="0"/>
                  </a:cubicBezTo>
                  <a:cubicBezTo>
                    <a:pt x="340" y="0"/>
                    <a:pt x="340" y="0"/>
                    <a:pt x="340" y="0"/>
                  </a:cubicBezTo>
                  <a:cubicBezTo>
                    <a:pt x="147" y="0"/>
                    <a:pt x="147" y="0"/>
                    <a:pt x="147" y="0"/>
                  </a:cubicBezTo>
                  <a:cubicBezTo>
                    <a:pt x="147" y="0"/>
                    <a:pt x="133" y="229"/>
                    <a:pt x="110" y="261"/>
                  </a:cubicBezTo>
                  <a:cubicBezTo>
                    <a:pt x="88" y="294"/>
                    <a:pt x="0" y="331"/>
                    <a:pt x="0" y="342"/>
                  </a:cubicBezTo>
                  <a:cubicBezTo>
                    <a:pt x="0" y="350"/>
                    <a:pt x="0" y="352"/>
                    <a:pt x="0" y="353"/>
                  </a:cubicBezTo>
                  <a:cubicBezTo>
                    <a:pt x="0" y="353"/>
                    <a:pt x="4" y="360"/>
                    <a:pt x="28" y="360"/>
                  </a:cubicBezTo>
                  <a:cubicBezTo>
                    <a:pt x="51" y="360"/>
                    <a:pt x="238" y="360"/>
                    <a:pt x="238" y="360"/>
                  </a:cubicBezTo>
                  <a:cubicBezTo>
                    <a:pt x="340" y="360"/>
                    <a:pt x="340" y="360"/>
                    <a:pt x="340" y="360"/>
                  </a:cubicBezTo>
                  <a:cubicBezTo>
                    <a:pt x="359" y="360"/>
                    <a:pt x="359" y="360"/>
                    <a:pt x="359" y="360"/>
                  </a:cubicBezTo>
                  <a:cubicBezTo>
                    <a:pt x="605" y="360"/>
                    <a:pt x="605" y="360"/>
                    <a:pt x="605" y="360"/>
                  </a:cubicBezTo>
                  <a:cubicBezTo>
                    <a:pt x="605" y="360"/>
                    <a:pt x="793" y="360"/>
                    <a:pt x="816" y="360"/>
                  </a:cubicBezTo>
                  <a:cubicBezTo>
                    <a:pt x="840" y="360"/>
                    <a:pt x="844" y="353"/>
                    <a:pt x="844" y="353"/>
                  </a:cubicBezTo>
                  <a:cubicBezTo>
                    <a:pt x="844" y="352"/>
                    <a:pt x="844" y="350"/>
                    <a:pt x="844" y="342"/>
                  </a:cubicBezTo>
                  <a:cubicBezTo>
                    <a:pt x="844" y="331"/>
                    <a:pt x="756" y="294"/>
                    <a:pt x="733" y="261"/>
                  </a:cubicBezTo>
                  <a:close/>
                </a:path>
              </a:pathLst>
            </a:custGeom>
            <a:solidFill>
              <a:srgbClr val="CECE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5" name="Freeform 52">
              <a:extLst>
                <a:ext uri="{FF2B5EF4-FFF2-40B4-BE49-F238E27FC236}">
                  <a16:creationId xmlns:a16="http://schemas.microsoft.com/office/drawing/2014/main" id="{DD4D9254-DE7B-4598-A4EC-4B02E0F6773F}"/>
                </a:ext>
              </a:extLst>
            </p:cNvPr>
            <p:cNvSpPr>
              <a:spLocks/>
            </p:cNvSpPr>
            <p:nvPr/>
          </p:nvSpPr>
          <p:spPr bwMode="auto">
            <a:xfrm>
              <a:off x="12847465" y="320874"/>
              <a:ext cx="4105275" cy="1751013"/>
            </a:xfrm>
            <a:custGeom>
              <a:avLst/>
              <a:gdLst>
                <a:gd name="T0" fmla="*/ 733 w 844"/>
                <a:gd name="T1" fmla="*/ 261 h 360"/>
                <a:gd name="T2" fmla="*/ 696 w 844"/>
                <a:gd name="T3" fmla="*/ 0 h 360"/>
                <a:gd name="T4" fmla="*/ 359 w 844"/>
                <a:gd name="T5" fmla="*/ 0 h 360"/>
                <a:gd name="T6" fmla="*/ 340 w 844"/>
                <a:gd name="T7" fmla="*/ 0 h 360"/>
                <a:gd name="T8" fmla="*/ 147 w 844"/>
                <a:gd name="T9" fmla="*/ 0 h 360"/>
                <a:gd name="T10" fmla="*/ 110 w 844"/>
                <a:gd name="T11" fmla="*/ 261 h 360"/>
                <a:gd name="T12" fmla="*/ 0 w 844"/>
                <a:gd name="T13" fmla="*/ 342 h 360"/>
                <a:gd name="T14" fmla="*/ 0 w 844"/>
                <a:gd name="T15" fmla="*/ 353 h 360"/>
                <a:gd name="T16" fmla="*/ 28 w 844"/>
                <a:gd name="T17" fmla="*/ 360 h 360"/>
                <a:gd name="T18" fmla="*/ 238 w 844"/>
                <a:gd name="T19" fmla="*/ 360 h 360"/>
                <a:gd name="T20" fmla="*/ 340 w 844"/>
                <a:gd name="T21" fmla="*/ 360 h 360"/>
                <a:gd name="T22" fmla="*/ 359 w 844"/>
                <a:gd name="T23" fmla="*/ 360 h 360"/>
                <a:gd name="T24" fmla="*/ 605 w 844"/>
                <a:gd name="T25" fmla="*/ 360 h 360"/>
                <a:gd name="T26" fmla="*/ 816 w 844"/>
                <a:gd name="T27" fmla="*/ 360 h 360"/>
                <a:gd name="T28" fmla="*/ 844 w 844"/>
                <a:gd name="T29" fmla="*/ 353 h 360"/>
                <a:gd name="T30" fmla="*/ 844 w 844"/>
                <a:gd name="T31" fmla="*/ 342 h 360"/>
                <a:gd name="T32" fmla="*/ 733 w 844"/>
                <a:gd name="T33" fmla="*/ 261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44" h="360">
                  <a:moveTo>
                    <a:pt x="733" y="261"/>
                  </a:moveTo>
                  <a:cubicBezTo>
                    <a:pt x="711" y="229"/>
                    <a:pt x="696" y="0"/>
                    <a:pt x="696" y="0"/>
                  </a:cubicBezTo>
                  <a:cubicBezTo>
                    <a:pt x="359" y="0"/>
                    <a:pt x="359" y="0"/>
                    <a:pt x="359" y="0"/>
                  </a:cubicBezTo>
                  <a:cubicBezTo>
                    <a:pt x="340" y="0"/>
                    <a:pt x="340" y="0"/>
                    <a:pt x="340" y="0"/>
                  </a:cubicBezTo>
                  <a:cubicBezTo>
                    <a:pt x="147" y="0"/>
                    <a:pt x="147" y="0"/>
                    <a:pt x="147" y="0"/>
                  </a:cubicBezTo>
                  <a:cubicBezTo>
                    <a:pt x="147" y="0"/>
                    <a:pt x="133" y="229"/>
                    <a:pt x="110" y="261"/>
                  </a:cubicBezTo>
                  <a:cubicBezTo>
                    <a:pt x="88" y="294"/>
                    <a:pt x="0" y="331"/>
                    <a:pt x="0" y="342"/>
                  </a:cubicBezTo>
                  <a:cubicBezTo>
                    <a:pt x="0" y="350"/>
                    <a:pt x="0" y="352"/>
                    <a:pt x="0" y="353"/>
                  </a:cubicBezTo>
                  <a:cubicBezTo>
                    <a:pt x="0" y="353"/>
                    <a:pt x="4" y="360"/>
                    <a:pt x="28" y="360"/>
                  </a:cubicBezTo>
                  <a:cubicBezTo>
                    <a:pt x="51" y="360"/>
                    <a:pt x="238" y="360"/>
                    <a:pt x="238" y="360"/>
                  </a:cubicBezTo>
                  <a:cubicBezTo>
                    <a:pt x="340" y="360"/>
                    <a:pt x="340" y="360"/>
                    <a:pt x="340" y="360"/>
                  </a:cubicBezTo>
                  <a:cubicBezTo>
                    <a:pt x="359" y="360"/>
                    <a:pt x="359" y="360"/>
                    <a:pt x="359" y="360"/>
                  </a:cubicBezTo>
                  <a:cubicBezTo>
                    <a:pt x="605" y="360"/>
                    <a:pt x="605" y="360"/>
                    <a:pt x="605" y="360"/>
                  </a:cubicBezTo>
                  <a:cubicBezTo>
                    <a:pt x="605" y="360"/>
                    <a:pt x="793" y="360"/>
                    <a:pt x="816" y="360"/>
                  </a:cubicBezTo>
                  <a:cubicBezTo>
                    <a:pt x="840" y="360"/>
                    <a:pt x="844" y="353"/>
                    <a:pt x="844" y="353"/>
                  </a:cubicBezTo>
                  <a:cubicBezTo>
                    <a:pt x="844" y="352"/>
                    <a:pt x="844" y="350"/>
                    <a:pt x="844" y="342"/>
                  </a:cubicBezTo>
                  <a:cubicBezTo>
                    <a:pt x="844" y="331"/>
                    <a:pt x="756" y="294"/>
                    <a:pt x="733" y="261"/>
                  </a:cubicBezTo>
                  <a:close/>
                </a:path>
              </a:pathLst>
            </a:custGeom>
            <a:solidFill>
              <a:srgbClr val="CECE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6" name="Freeform 53">
              <a:extLst>
                <a:ext uri="{FF2B5EF4-FFF2-40B4-BE49-F238E27FC236}">
                  <a16:creationId xmlns:a16="http://schemas.microsoft.com/office/drawing/2014/main" id="{E510DA72-F1DB-463C-9C19-3C0CB539EE91}"/>
                </a:ext>
              </a:extLst>
            </p:cNvPr>
            <p:cNvSpPr>
              <a:spLocks/>
            </p:cNvSpPr>
            <p:nvPr/>
          </p:nvSpPr>
          <p:spPr bwMode="auto">
            <a:xfrm>
              <a:off x="12847465" y="320874"/>
              <a:ext cx="4105275" cy="1751013"/>
            </a:xfrm>
            <a:custGeom>
              <a:avLst/>
              <a:gdLst>
                <a:gd name="T0" fmla="*/ 733 w 844"/>
                <a:gd name="T1" fmla="*/ 261 h 360"/>
                <a:gd name="T2" fmla="*/ 696 w 844"/>
                <a:gd name="T3" fmla="*/ 0 h 360"/>
                <a:gd name="T4" fmla="*/ 359 w 844"/>
                <a:gd name="T5" fmla="*/ 0 h 360"/>
                <a:gd name="T6" fmla="*/ 340 w 844"/>
                <a:gd name="T7" fmla="*/ 0 h 360"/>
                <a:gd name="T8" fmla="*/ 147 w 844"/>
                <a:gd name="T9" fmla="*/ 0 h 360"/>
                <a:gd name="T10" fmla="*/ 110 w 844"/>
                <a:gd name="T11" fmla="*/ 261 h 360"/>
                <a:gd name="T12" fmla="*/ 0 w 844"/>
                <a:gd name="T13" fmla="*/ 342 h 360"/>
                <a:gd name="T14" fmla="*/ 0 w 844"/>
                <a:gd name="T15" fmla="*/ 353 h 360"/>
                <a:gd name="T16" fmla="*/ 28 w 844"/>
                <a:gd name="T17" fmla="*/ 360 h 360"/>
                <a:gd name="T18" fmla="*/ 238 w 844"/>
                <a:gd name="T19" fmla="*/ 360 h 360"/>
                <a:gd name="T20" fmla="*/ 340 w 844"/>
                <a:gd name="T21" fmla="*/ 360 h 360"/>
                <a:gd name="T22" fmla="*/ 359 w 844"/>
                <a:gd name="T23" fmla="*/ 360 h 360"/>
                <a:gd name="T24" fmla="*/ 605 w 844"/>
                <a:gd name="T25" fmla="*/ 360 h 360"/>
                <a:gd name="T26" fmla="*/ 816 w 844"/>
                <a:gd name="T27" fmla="*/ 360 h 360"/>
                <a:gd name="T28" fmla="*/ 844 w 844"/>
                <a:gd name="T29" fmla="*/ 353 h 360"/>
                <a:gd name="T30" fmla="*/ 844 w 844"/>
                <a:gd name="T31" fmla="*/ 342 h 360"/>
                <a:gd name="T32" fmla="*/ 733 w 844"/>
                <a:gd name="T33" fmla="*/ 261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44" h="360">
                  <a:moveTo>
                    <a:pt x="733" y="261"/>
                  </a:moveTo>
                  <a:cubicBezTo>
                    <a:pt x="711" y="229"/>
                    <a:pt x="696" y="0"/>
                    <a:pt x="696" y="0"/>
                  </a:cubicBezTo>
                  <a:cubicBezTo>
                    <a:pt x="359" y="0"/>
                    <a:pt x="359" y="0"/>
                    <a:pt x="359" y="0"/>
                  </a:cubicBezTo>
                  <a:cubicBezTo>
                    <a:pt x="340" y="0"/>
                    <a:pt x="340" y="0"/>
                    <a:pt x="340" y="0"/>
                  </a:cubicBezTo>
                  <a:cubicBezTo>
                    <a:pt x="147" y="0"/>
                    <a:pt x="147" y="0"/>
                    <a:pt x="147" y="0"/>
                  </a:cubicBezTo>
                  <a:cubicBezTo>
                    <a:pt x="147" y="0"/>
                    <a:pt x="133" y="229"/>
                    <a:pt x="110" y="261"/>
                  </a:cubicBezTo>
                  <a:cubicBezTo>
                    <a:pt x="88" y="294"/>
                    <a:pt x="0" y="331"/>
                    <a:pt x="0" y="342"/>
                  </a:cubicBezTo>
                  <a:cubicBezTo>
                    <a:pt x="0" y="350"/>
                    <a:pt x="0" y="352"/>
                    <a:pt x="0" y="353"/>
                  </a:cubicBezTo>
                  <a:cubicBezTo>
                    <a:pt x="0" y="353"/>
                    <a:pt x="4" y="360"/>
                    <a:pt x="28" y="360"/>
                  </a:cubicBezTo>
                  <a:cubicBezTo>
                    <a:pt x="51" y="360"/>
                    <a:pt x="238" y="360"/>
                    <a:pt x="238" y="360"/>
                  </a:cubicBezTo>
                  <a:cubicBezTo>
                    <a:pt x="340" y="360"/>
                    <a:pt x="340" y="360"/>
                    <a:pt x="340" y="360"/>
                  </a:cubicBezTo>
                  <a:cubicBezTo>
                    <a:pt x="359" y="360"/>
                    <a:pt x="359" y="360"/>
                    <a:pt x="359" y="360"/>
                  </a:cubicBezTo>
                  <a:cubicBezTo>
                    <a:pt x="605" y="360"/>
                    <a:pt x="605" y="360"/>
                    <a:pt x="605" y="360"/>
                  </a:cubicBezTo>
                  <a:cubicBezTo>
                    <a:pt x="605" y="360"/>
                    <a:pt x="793" y="360"/>
                    <a:pt x="816" y="360"/>
                  </a:cubicBezTo>
                  <a:cubicBezTo>
                    <a:pt x="840" y="360"/>
                    <a:pt x="844" y="353"/>
                    <a:pt x="844" y="353"/>
                  </a:cubicBezTo>
                  <a:cubicBezTo>
                    <a:pt x="844" y="352"/>
                    <a:pt x="844" y="350"/>
                    <a:pt x="844" y="342"/>
                  </a:cubicBezTo>
                  <a:cubicBezTo>
                    <a:pt x="844" y="331"/>
                    <a:pt x="756" y="294"/>
                    <a:pt x="733" y="261"/>
                  </a:cubicBezTo>
                  <a:close/>
                </a:path>
              </a:pathLst>
            </a:custGeom>
            <a:solidFill>
              <a:srgbClr val="CECE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7" name="Freeform 54">
              <a:extLst>
                <a:ext uri="{FF2B5EF4-FFF2-40B4-BE49-F238E27FC236}">
                  <a16:creationId xmlns:a16="http://schemas.microsoft.com/office/drawing/2014/main" id="{22467819-EE7C-48F9-9DC1-1D86457B3973}"/>
                </a:ext>
              </a:extLst>
            </p:cNvPr>
            <p:cNvSpPr>
              <a:spLocks/>
            </p:cNvSpPr>
            <p:nvPr/>
          </p:nvSpPr>
          <p:spPr bwMode="auto">
            <a:xfrm>
              <a:off x="12847465" y="320874"/>
              <a:ext cx="4105275" cy="1751013"/>
            </a:xfrm>
            <a:custGeom>
              <a:avLst/>
              <a:gdLst>
                <a:gd name="T0" fmla="*/ 733 w 844"/>
                <a:gd name="T1" fmla="*/ 261 h 360"/>
                <a:gd name="T2" fmla="*/ 696 w 844"/>
                <a:gd name="T3" fmla="*/ 0 h 360"/>
                <a:gd name="T4" fmla="*/ 359 w 844"/>
                <a:gd name="T5" fmla="*/ 0 h 360"/>
                <a:gd name="T6" fmla="*/ 340 w 844"/>
                <a:gd name="T7" fmla="*/ 0 h 360"/>
                <a:gd name="T8" fmla="*/ 147 w 844"/>
                <a:gd name="T9" fmla="*/ 0 h 360"/>
                <a:gd name="T10" fmla="*/ 110 w 844"/>
                <a:gd name="T11" fmla="*/ 261 h 360"/>
                <a:gd name="T12" fmla="*/ 0 w 844"/>
                <a:gd name="T13" fmla="*/ 342 h 360"/>
                <a:gd name="T14" fmla="*/ 0 w 844"/>
                <a:gd name="T15" fmla="*/ 353 h 360"/>
                <a:gd name="T16" fmla="*/ 28 w 844"/>
                <a:gd name="T17" fmla="*/ 360 h 360"/>
                <a:gd name="T18" fmla="*/ 238 w 844"/>
                <a:gd name="T19" fmla="*/ 360 h 360"/>
                <a:gd name="T20" fmla="*/ 340 w 844"/>
                <a:gd name="T21" fmla="*/ 360 h 360"/>
                <a:gd name="T22" fmla="*/ 359 w 844"/>
                <a:gd name="T23" fmla="*/ 360 h 360"/>
                <a:gd name="T24" fmla="*/ 605 w 844"/>
                <a:gd name="T25" fmla="*/ 360 h 360"/>
                <a:gd name="T26" fmla="*/ 816 w 844"/>
                <a:gd name="T27" fmla="*/ 360 h 360"/>
                <a:gd name="T28" fmla="*/ 844 w 844"/>
                <a:gd name="T29" fmla="*/ 353 h 360"/>
                <a:gd name="T30" fmla="*/ 844 w 844"/>
                <a:gd name="T31" fmla="*/ 342 h 360"/>
                <a:gd name="T32" fmla="*/ 733 w 844"/>
                <a:gd name="T33" fmla="*/ 261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44" h="360">
                  <a:moveTo>
                    <a:pt x="733" y="261"/>
                  </a:moveTo>
                  <a:cubicBezTo>
                    <a:pt x="711" y="229"/>
                    <a:pt x="696" y="0"/>
                    <a:pt x="696" y="0"/>
                  </a:cubicBezTo>
                  <a:cubicBezTo>
                    <a:pt x="359" y="0"/>
                    <a:pt x="359" y="0"/>
                    <a:pt x="359" y="0"/>
                  </a:cubicBezTo>
                  <a:cubicBezTo>
                    <a:pt x="340" y="0"/>
                    <a:pt x="340" y="0"/>
                    <a:pt x="340" y="0"/>
                  </a:cubicBezTo>
                  <a:cubicBezTo>
                    <a:pt x="147" y="0"/>
                    <a:pt x="147" y="0"/>
                    <a:pt x="147" y="0"/>
                  </a:cubicBezTo>
                  <a:cubicBezTo>
                    <a:pt x="147" y="0"/>
                    <a:pt x="133" y="229"/>
                    <a:pt x="110" y="261"/>
                  </a:cubicBezTo>
                  <a:cubicBezTo>
                    <a:pt x="88" y="294"/>
                    <a:pt x="0" y="331"/>
                    <a:pt x="0" y="342"/>
                  </a:cubicBezTo>
                  <a:cubicBezTo>
                    <a:pt x="0" y="350"/>
                    <a:pt x="0" y="352"/>
                    <a:pt x="0" y="353"/>
                  </a:cubicBezTo>
                  <a:cubicBezTo>
                    <a:pt x="0" y="353"/>
                    <a:pt x="4" y="360"/>
                    <a:pt x="28" y="360"/>
                  </a:cubicBezTo>
                  <a:cubicBezTo>
                    <a:pt x="51" y="360"/>
                    <a:pt x="238" y="360"/>
                    <a:pt x="238" y="360"/>
                  </a:cubicBezTo>
                  <a:cubicBezTo>
                    <a:pt x="340" y="360"/>
                    <a:pt x="340" y="360"/>
                    <a:pt x="340" y="360"/>
                  </a:cubicBezTo>
                  <a:cubicBezTo>
                    <a:pt x="359" y="360"/>
                    <a:pt x="359" y="360"/>
                    <a:pt x="359" y="360"/>
                  </a:cubicBezTo>
                  <a:cubicBezTo>
                    <a:pt x="605" y="360"/>
                    <a:pt x="605" y="360"/>
                    <a:pt x="605" y="360"/>
                  </a:cubicBezTo>
                  <a:cubicBezTo>
                    <a:pt x="605" y="360"/>
                    <a:pt x="793" y="360"/>
                    <a:pt x="816" y="360"/>
                  </a:cubicBezTo>
                  <a:cubicBezTo>
                    <a:pt x="840" y="360"/>
                    <a:pt x="844" y="353"/>
                    <a:pt x="844" y="353"/>
                  </a:cubicBezTo>
                  <a:cubicBezTo>
                    <a:pt x="844" y="352"/>
                    <a:pt x="844" y="350"/>
                    <a:pt x="844" y="342"/>
                  </a:cubicBezTo>
                  <a:cubicBezTo>
                    <a:pt x="844" y="331"/>
                    <a:pt x="756" y="294"/>
                    <a:pt x="733" y="261"/>
                  </a:cubicBezTo>
                  <a:close/>
                </a:path>
              </a:pathLst>
            </a:custGeom>
            <a:solidFill>
              <a:srgbClr val="CECE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8" name="Freeform 55">
              <a:extLst>
                <a:ext uri="{FF2B5EF4-FFF2-40B4-BE49-F238E27FC236}">
                  <a16:creationId xmlns:a16="http://schemas.microsoft.com/office/drawing/2014/main" id="{4B74A405-CE52-4216-A257-C3943FD79CB3}"/>
                </a:ext>
              </a:extLst>
            </p:cNvPr>
            <p:cNvSpPr>
              <a:spLocks/>
            </p:cNvSpPr>
            <p:nvPr/>
          </p:nvSpPr>
          <p:spPr bwMode="auto">
            <a:xfrm>
              <a:off x="12847465" y="320874"/>
              <a:ext cx="4105275" cy="1751013"/>
            </a:xfrm>
            <a:custGeom>
              <a:avLst/>
              <a:gdLst>
                <a:gd name="T0" fmla="*/ 733 w 844"/>
                <a:gd name="T1" fmla="*/ 261 h 360"/>
                <a:gd name="T2" fmla="*/ 696 w 844"/>
                <a:gd name="T3" fmla="*/ 0 h 360"/>
                <a:gd name="T4" fmla="*/ 359 w 844"/>
                <a:gd name="T5" fmla="*/ 0 h 360"/>
                <a:gd name="T6" fmla="*/ 340 w 844"/>
                <a:gd name="T7" fmla="*/ 0 h 360"/>
                <a:gd name="T8" fmla="*/ 147 w 844"/>
                <a:gd name="T9" fmla="*/ 0 h 360"/>
                <a:gd name="T10" fmla="*/ 110 w 844"/>
                <a:gd name="T11" fmla="*/ 261 h 360"/>
                <a:gd name="T12" fmla="*/ 0 w 844"/>
                <a:gd name="T13" fmla="*/ 342 h 360"/>
                <a:gd name="T14" fmla="*/ 0 w 844"/>
                <a:gd name="T15" fmla="*/ 353 h 360"/>
                <a:gd name="T16" fmla="*/ 28 w 844"/>
                <a:gd name="T17" fmla="*/ 360 h 360"/>
                <a:gd name="T18" fmla="*/ 238 w 844"/>
                <a:gd name="T19" fmla="*/ 360 h 360"/>
                <a:gd name="T20" fmla="*/ 340 w 844"/>
                <a:gd name="T21" fmla="*/ 360 h 360"/>
                <a:gd name="T22" fmla="*/ 359 w 844"/>
                <a:gd name="T23" fmla="*/ 360 h 360"/>
                <a:gd name="T24" fmla="*/ 605 w 844"/>
                <a:gd name="T25" fmla="*/ 360 h 360"/>
                <a:gd name="T26" fmla="*/ 816 w 844"/>
                <a:gd name="T27" fmla="*/ 360 h 360"/>
                <a:gd name="T28" fmla="*/ 844 w 844"/>
                <a:gd name="T29" fmla="*/ 353 h 360"/>
                <a:gd name="T30" fmla="*/ 844 w 844"/>
                <a:gd name="T31" fmla="*/ 342 h 360"/>
                <a:gd name="T32" fmla="*/ 733 w 844"/>
                <a:gd name="T33" fmla="*/ 261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44" h="360">
                  <a:moveTo>
                    <a:pt x="733" y="261"/>
                  </a:moveTo>
                  <a:cubicBezTo>
                    <a:pt x="711" y="229"/>
                    <a:pt x="696" y="0"/>
                    <a:pt x="696" y="0"/>
                  </a:cubicBezTo>
                  <a:cubicBezTo>
                    <a:pt x="359" y="0"/>
                    <a:pt x="359" y="0"/>
                    <a:pt x="359" y="0"/>
                  </a:cubicBezTo>
                  <a:cubicBezTo>
                    <a:pt x="340" y="0"/>
                    <a:pt x="340" y="0"/>
                    <a:pt x="340" y="0"/>
                  </a:cubicBezTo>
                  <a:cubicBezTo>
                    <a:pt x="147" y="0"/>
                    <a:pt x="147" y="0"/>
                    <a:pt x="147" y="0"/>
                  </a:cubicBezTo>
                  <a:cubicBezTo>
                    <a:pt x="147" y="0"/>
                    <a:pt x="133" y="229"/>
                    <a:pt x="110" y="261"/>
                  </a:cubicBezTo>
                  <a:cubicBezTo>
                    <a:pt x="88" y="294"/>
                    <a:pt x="0" y="331"/>
                    <a:pt x="0" y="342"/>
                  </a:cubicBezTo>
                  <a:cubicBezTo>
                    <a:pt x="0" y="350"/>
                    <a:pt x="0" y="352"/>
                    <a:pt x="0" y="353"/>
                  </a:cubicBezTo>
                  <a:cubicBezTo>
                    <a:pt x="0" y="353"/>
                    <a:pt x="4" y="360"/>
                    <a:pt x="28" y="360"/>
                  </a:cubicBezTo>
                  <a:cubicBezTo>
                    <a:pt x="51" y="360"/>
                    <a:pt x="238" y="360"/>
                    <a:pt x="238" y="360"/>
                  </a:cubicBezTo>
                  <a:cubicBezTo>
                    <a:pt x="340" y="360"/>
                    <a:pt x="340" y="360"/>
                    <a:pt x="340" y="360"/>
                  </a:cubicBezTo>
                  <a:cubicBezTo>
                    <a:pt x="359" y="360"/>
                    <a:pt x="359" y="360"/>
                    <a:pt x="359" y="360"/>
                  </a:cubicBezTo>
                  <a:cubicBezTo>
                    <a:pt x="605" y="360"/>
                    <a:pt x="605" y="360"/>
                    <a:pt x="605" y="360"/>
                  </a:cubicBezTo>
                  <a:cubicBezTo>
                    <a:pt x="605" y="360"/>
                    <a:pt x="793" y="360"/>
                    <a:pt x="816" y="360"/>
                  </a:cubicBezTo>
                  <a:cubicBezTo>
                    <a:pt x="840" y="360"/>
                    <a:pt x="844" y="353"/>
                    <a:pt x="844" y="353"/>
                  </a:cubicBezTo>
                  <a:cubicBezTo>
                    <a:pt x="844" y="352"/>
                    <a:pt x="844" y="350"/>
                    <a:pt x="844" y="342"/>
                  </a:cubicBezTo>
                  <a:cubicBezTo>
                    <a:pt x="844" y="331"/>
                    <a:pt x="756" y="294"/>
                    <a:pt x="733" y="261"/>
                  </a:cubicBezTo>
                  <a:close/>
                </a:path>
              </a:pathLst>
            </a:custGeom>
            <a:solidFill>
              <a:srgbClr val="CECE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9" name="Freeform 56">
              <a:extLst>
                <a:ext uri="{FF2B5EF4-FFF2-40B4-BE49-F238E27FC236}">
                  <a16:creationId xmlns:a16="http://schemas.microsoft.com/office/drawing/2014/main" id="{FC998430-47C9-4B81-AB12-88C7CE47CCB9}"/>
                </a:ext>
              </a:extLst>
            </p:cNvPr>
            <p:cNvSpPr>
              <a:spLocks/>
            </p:cNvSpPr>
            <p:nvPr/>
          </p:nvSpPr>
          <p:spPr bwMode="auto">
            <a:xfrm>
              <a:off x="12847465" y="320874"/>
              <a:ext cx="4105275" cy="1751013"/>
            </a:xfrm>
            <a:custGeom>
              <a:avLst/>
              <a:gdLst>
                <a:gd name="T0" fmla="*/ 733 w 844"/>
                <a:gd name="T1" fmla="*/ 261 h 360"/>
                <a:gd name="T2" fmla="*/ 696 w 844"/>
                <a:gd name="T3" fmla="*/ 0 h 360"/>
                <a:gd name="T4" fmla="*/ 359 w 844"/>
                <a:gd name="T5" fmla="*/ 0 h 360"/>
                <a:gd name="T6" fmla="*/ 340 w 844"/>
                <a:gd name="T7" fmla="*/ 0 h 360"/>
                <a:gd name="T8" fmla="*/ 147 w 844"/>
                <a:gd name="T9" fmla="*/ 0 h 360"/>
                <a:gd name="T10" fmla="*/ 110 w 844"/>
                <a:gd name="T11" fmla="*/ 261 h 360"/>
                <a:gd name="T12" fmla="*/ 0 w 844"/>
                <a:gd name="T13" fmla="*/ 342 h 360"/>
                <a:gd name="T14" fmla="*/ 0 w 844"/>
                <a:gd name="T15" fmla="*/ 353 h 360"/>
                <a:gd name="T16" fmla="*/ 28 w 844"/>
                <a:gd name="T17" fmla="*/ 360 h 360"/>
                <a:gd name="T18" fmla="*/ 238 w 844"/>
                <a:gd name="T19" fmla="*/ 360 h 360"/>
                <a:gd name="T20" fmla="*/ 340 w 844"/>
                <a:gd name="T21" fmla="*/ 360 h 360"/>
                <a:gd name="T22" fmla="*/ 359 w 844"/>
                <a:gd name="T23" fmla="*/ 360 h 360"/>
                <a:gd name="T24" fmla="*/ 605 w 844"/>
                <a:gd name="T25" fmla="*/ 360 h 360"/>
                <a:gd name="T26" fmla="*/ 816 w 844"/>
                <a:gd name="T27" fmla="*/ 360 h 360"/>
                <a:gd name="T28" fmla="*/ 844 w 844"/>
                <a:gd name="T29" fmla="*/ 353 h 360"/>
                <a:gd name="T30" fmla="*/ 844 w 844"/>
                <a:gd name="T31" fmla="*/ 342 h 360"/>
                <a:gd name="T32" fmla="*/ 733 w 844"/>
                <a:gd name="T33" fmla="*/ 261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44" h="360">
                  <a:moveTo>
                    <a:pt x="733" y="261"/>
                  </a:moveTo>
                  <a:cubicBezTo>
                    <a:pt x="711" y="229"/>
                    <a:pt x="696" y="0"/>
                    <a:pt x="696" y="0"/>
                  </a:cubicBezTo>
                  <a:cubicBezTo>
                    <a:pt x="359" y="0"/>
                    <a:pt x="359" y="0"/>
                    <a:pt x="359" y="0"/>
                  </a:cubicBezTo>
                  <a:cubicBezTo>
                    <a:pt x="340" y="0"/>
                    <a:pt x="340" y="0"/>
                    <a:pt x="340" y="0"/>
                  </a:cubicBezTo>
                  <a:cubicBezTo>
                    <a:pt x="147" y="0"/>
                    <a:pt x="147" y="0"/>
                    <a:pt x="147" y="0"/>
                  </a:cubicBezTo>
                  <a:cubicBezTo>
                    <a:pt x="147" y="0"/>
                    <a:pt x="133" y="229"/>
                    <a:pt x="110" y="261"/>
                  </a:cubicBezTo>
                  <a:cubicBezTo>
                    <a:pt x="88" y="294"/>
                    <a:pt x="0" y="331"/>
                    <a:pt x="0" y="342"/>
                  </a:cubicBezTo>
                  <a:cubicBezTo>
                    <a:pt x="0" y="350"/>
                    <a:pt x="0" y="352"/>
                    <a:pt x="0" y="353"/>
                  </a:cubicBezTo>
                  <a:cubicBezTo>
                    <a:pt x="0" y="353"/>
                    <a:pt x="4" y="360"/>
                    <a:pt x="28" y="360"/>
                  </a:cubicBezTo>
                  <a:cubicBezTo>
                    <a:pt x="51" y="360"/>
                    <a:pt x="238" y="360"/>
                    <a:pt x="238" y="360"/>
                  </a:cubicBezTo>
                  <a:cubicBezTo>
                    <a:pt x="340" y="360"/>
                    <a:pt x="340" y="360"/>
                    <a:pt x="340" y="360"/>
                  </a:cubicBezTo>
                  <a:cubicBezTo>
                    <a:pt x="359" y="360"/>
                    <a:pt x="359" y="360"/>
                    <a:pt x="359" y="360"/>
                  </a:cubicBezTo>
                  <a:cubicBezTo>
                    <a:pt x="605" y="360"/>
                    <a:pt x="605" y="360"/>
                    <a:pt x="605" y="360"/>
                  </a:cubicBezTo>
                  <a:cubicBezTo>
                    <a:pt x="605" y="360"/>
                    <a:pt x="793" y="360"/>
                    <a:pt x="816" y="360"/>
                  </a:cubicBezTo>
                  <a:cubicBezTo>
                    <a:pt x="840" y="360"/>
                    <a:pt x="844" y="353"/>
                    <a:pt x="844" y="353"/>
                  </a:cubicBezTo>
                  <a:cubicBezTo>
                    <a:pt x="844" y="352"/>
                    <a:pt x="844" y="350"/>
                    <a:pt x="844" y="342"/>
                  </a:cubicBezTo>
                  <a:cubicBezTo>
                    <a:pt x="844" y="331"/>
                    <a:pt x="756" y="294"/>
                    <a:pt x="733" y="261"/>
                  </a:cubicBezTo>
                  <a:close/>
                </a:path>
              </a:pathLst>
            </a:custGeom>
            <a:solidFill>
              <a:srgbClr val="E0DF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20" name="Freeform 57">
              <a:extLst>
                <a:ext uri="{FF2B5EF4-FFF2-40B4-BE49-F238E27FC236}">
                  <a16:creationId xmlns:a16="http://schemas.microsoft.com/office/drawing/2014/main" id="{1C336D6E-5F75-4A87-9BB2-9FCBC7F61055}"/>
                </a:ext>
              </a:extLst>
            </p:cNvPr>
            <p:cNvSpPr>
              <a:spLocks/>
            </p:cNvSpPr>
            <p:nvPr/>
          </p:nvSpPr>
          <p:spPr bwMode="auto">
            <a:xfrm>
              <a:off x="12847465" y="1978224"/>
              <a:ext cx="4105275" cy="93663"/>
            </a:xfrm>
            <a:custGeom>
              <a:avLst/>
              <a:gdLst>
                <a:gd name="T0" fmla="*/ 816 w 844"/>
                <a:gd name="T1" fmla="*/ 7 h 19"/>
                <a:gd name="T2" fmla="*/ 605 w 844"/>
                <a:gd name="T3" fmla="*/ 7 h 19"/>
                <a:gd name="T4" fmla="*/ 359 w 844"/>
                <a:gd name="T5" fmla="*/ 7 h 19"/>
                <a:gd name="T6" fmla="*/ 340 w 844"/>
                <a:gd name="T7" fmla="*/ 7 h 19"/>
                <a:gd name="T8" fmla="*/ 238 w 844"/>
                <a:gd name="T9" fmla="*/ 7 h 19"/>
                <a:gd name="T10" fmla="*/ 28 w 844"/>
                <a:gd name="T11" fmla="*/ 7 h 19"/>
                <a:gd name="T12" fmla="*/ 0 w 844"/>
                <a:gd name="T13" fmla="*/ 0 h 19"/>
                <a:gd name="T14" fmla="*/ 0 w 844"/>
                <a:gd name="T15" fmla="*/ 1 h 19"/>
                <a:gd name="T16" fmla="*/ 0 w 844"/>
                <a:gd name="T17" fmla="*/ 12 h 19"/>
                <a:gd name="T18" fmla="*/ 28 w 844"/>
                <a:gd name="T19" fmla="*/ 19 h 19"/>
                <a:gd name="T20" fmla="*/ 238 w 844"/>
                <a:gd name="T21" fmla="*/ 19 h 19"/>
                <a:gd name="T22" fmla="*/ 340 w 844"/>
                <a:gd name="T23" fmla="*/ 19 h 19"/>
                <a:gd name="T24" fmla="*/ 359 w 844"/>
                <a:gd name="T25" fmla="*/ 19 h 19"/>
                <a:gd name="T26" fmla="*/ 605 w 844"/>
                <a:gd name="T27" fmla="*/ 19 h 19"/>
                <a:gd name="T28" fmla="*/ 816 w 844"/>
                <a:gd name="T29" fmla="*/ 19 h 19"/>
                <a:gd name="T30" fmla="*/ 844 w 844"/>
                <a:gd name="T31" fmla="*/ 12 h 19"/>
                <a:gd name="T32" fmla="*/ 844 w 844"/>
                <a:gd name="T33" fmla="*/ 1 h 19"/>
                <a:gd name="T34" fmla="*/ 844 w 844"/>
                <a:gd name="T35" fmla="*/ 0 h 19"/>
                <a:gd name="T36" fmla="*/ 816 w 844"/>
                <a:gd name="T37" fmla="*/ 7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44" h="19">
                  <a:moveTo>
                    <a:pt x="816" y="7"/>
                  </a:moveTo>
                  <a:cubicBezTo>
                    <a:pt x="793" y="7"/>
                    <a:pt x="605" y="7"/>
                    <a:pt x="605" y="7"/>
                  </a:cubicBezTo>
                  <a:cubicBezTo>
                    <a:pt x="359" y="7"/>
                    <a:pt x="359" y="7"/>
                    <a:pt x="359" y="7"/>
                  </a:cubicBezTo>
                  <a:cubicBezTo>
                    <a:pt x="340" y="7"/>
                    <a:pt x="340" y="7"/>
                    <a:pt x="340" y="7"/>
                  </a:cubicBezTo>
                  <a:cubicBezTo>
                    <a:pt x="238" y="7"/>
                    <a:pt x="238" y="7"/>
                    <a:pt x="238" y="7"/>
                  </a:cubicBezTo>
                  <a:cubicBezTo>
                    <a:pt x="238" y="7"/>
                    <a:pt x="51" y="7"/>
                    <a:pt x="28" y="7"/>
                  </a:cubicBezTo>
                  <a:cubicBezTo>
                    <a:pt x="6" y="7"/>
                    <a:pt x="1" y="1"/>
                    <a:pt x="0" y="0"/>
                  </a:cubicBezTo>
                  <a:cubicBezTo>
                    <a:pt x="0" y="0"/>
                    <a:pt x="0" y="0"/>
                    <a:pt x="0" y="1"/>
                  </a:cubicBezTo>
                  <a:cubicBezTo>
                    <a:pt x="0" y="9"/>
                    <a:pt x="0" y="11"/>
                    <a:pt x="0" y="12"/>
                  </a:cubicBezTo>
                  <a:cubicBezTo>
                    <a:pt x="0" y="12"/>
                    <a:pt x="4" y="19"/>
                    <a:pt x="28" y="19"/>
                  </a:cubicBezTo>
                  <a:cubicBezTo>
                    <a:pt x="51" y="19"/>
                    <a:pt x="238" y="19"/>
                    <a:pt x="238" y="19"/>
                  </a:cubicBezTo>
                  <a:cubicBezTo>
                    <a:pt x="340" y="19"/>
                    <a:pt x="340" y="19"/>
                    <a:pt x="340" y="19"/>
                  </a:cubicBezTo>
                  <a:cubicBezTo>
                    <a:pt x="359" y="19"/>
                    <a:pt x="359" y="19"/>
                    <a:pt x="359" y="19"/>
                  </a:cubicBezTo>
                  <a:cubicBezTo>
                    <a:pt x="605" y="19"/>
                    <a:pt x="605" y="19"/>
                    <a:pt x="605" y="19"/>
                  </a:cubicBezTo>
                  <a:cubicBezTo>
                    <a:pt x="605" y="19"/>
                    <a:pt x="793" y="19"/>
                    <a:pt x="816" y="19"/>
                  </a:cubicBezTo>
                  <a:cubicBezTo>
                    <a:pt x="840" y="19"/>
                    <a:pt x="844" y="12"/>
                    <a:pt x="844" y="12"/>
                  </a:cubicBezTo>
                  <a:cubicBezTo>
                    <a:pt x="844" y="11"/>
                    <a:pt x="844" y="9"/>
                    <a:pt x="844" y="1"/>
                  </a:cubicBezTo>
                  <a:cubicBezTo>
                    <a:pt x="844" y="0"/>
                    <a:pt x="844" y="0"/>
                    <a:pt x="844" y="0"/>
                  </a:cubicBezTo>
                  <a:cubicBezTo>
                    <a:pt x="843" y="1"/>
                    <a:pt x="837" y="7"/>
                    <a:pt x="816" y="7"/>
                  </a:cubicBez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21" name="Freeform 58">
              <a:extLst>
                <a:ext uri="{FF2B5EF4-FFF2-40B4-BE49-F238E27FC236}">
                  <a16:creationId xmlns:a16="http://schemas.microsoft.com/office/drawing/2014/main" id="{EEBB2FF9-7024-4DAF-BDBB-1C488CB49A9F}"/>
                </a:ext>
              </a:extLst>
            </p:cNvPr>
            <p:cNvSpPr>
              <a:spLocks/>
            </p:cNvSpPr>
            <p:nvPr/>
          </p:nvSpPr>
          <p:spPr bwMode="auto">
            <a:xfrm>
              <a:off x="13285615" y="320874"/>
              <a:ext cx="2957513" cy="1366838"/>
            </a:xfrm>
            <a:custGeom>
              <a:avLst/>
              <a:gdLst>
                <a:gd name="T0" fmla="*/ 249 w 608"/>
                <a:gd name="T1" fmla="*/ 281 h 281"/>
                <a:gd name="T2" fmla="*/ 608 w 608"/>
                <a:gd name="T3" fmla="*/ 19 h 281"/>
                <a:gd name="T4" fmla="*/ 606 w 608"/>
                <a:gd name="T5" fmla="*/ 0 h 281"/>
                <a:gd name="T6" fmla="*/ 269 w 608"/>
                <a:gd name="T7" fmla="*/ 0 h 281"/>
                <a:gd name="T8" fmla="*/ 250 w 608"/>
                <a:gd name="T9" fmla="*/ 0 h 281"/>
                <a:gd name="T10" fmla="*/ 57 w 608"/>
                <a:gd name="T11" fmla="*/ 0 h 281"/>
                <a:gd name="T12" fmla="*/ 20 w 608"/>
                <a:gd name="T13" fmla="*/ 261 h 281"/>
                <a:gd name="T14" fmla="*/ 0 w 608"/>
                <a:gd name="T15" fmla="*/ 281 h 281"/>
                <a:gd name="T16" fmla="*/ 249 w 608"/>
                <a:gd name="T17"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8" h="281">
                  <a:moveTo>
                    <a:pt x="249" y="281"/>
                  </a:moveTo>
                  <a:cubicBezTo>
                    <a:pt x="608" y="19"/>
                    <a:pt x="608" y="19"/>
                    <a:pt x="608" y="19"/>
                  </a:cubicBezTo>
                  <a:cubicBezTo>
                    <a:pt x="607" y="7"/>
                    <a:pt x="606" y="0"/>
                    <a:pt x="606" y="0"/>
                  </a:cubicBezTo>
                  <a:cubicBezTo>
                    <a:pt x="269" y="0"/>
                    <a:pt x="269" y="0"/>
                    <a:pt x="269" y="0"/>
                  </a:cubicBezTo>
                  <a:cubicBezTo>
                    <a:pt x="250" y="0"/>
                    <a:pt x="250" y="0"/>
                    <a:pt x="250" y="0"/>
                  </a:cubicBezTo>
                  <a:cubicBezTo>
                    <a:pt x="57" y="0"/>
                    <a:pt x="57" y="0"/>
                    <a:pt x="57" y="0"/>
                  </a:cubicBezTo>
                  <a:cubicBezTo>
                    <a:pt x="57" y="0"/>
                    <a:pt x="43" y="229"/>
                    <a:pt x="20" y="261"/>
                  </a:cubicBezTo>
                  <a:cubicBezTo>
                    <a:pt x="16" y="268"/>
                    <a:pt x="9" y="275"/>
                    <a:pt x="0" y="281"/>
                  </a:cubicBezTo>
                  <a:lnTo>
                    <a:pt x="249" y="281"/>
                  </a:lnTo>
                  <a:close/>
                </a:path>
              </a:pathLst>
            </a:custGeom>
            <a:solidFill>
              <a:srgbClr val="CECE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22" name="Freeform 59">
              <a:extLst>
                <a:ext uri="{FF2B5EF4-FFF2-40B4-BE49-F238E27FC236}">
                  <a16:creationId xmlns:a16="http://schemas.microsoft.com/office/drawing/2014/main" id="{7E59AF29-8362-480B-91C0-B846F282529E}"/>
                </a:ext>
              </a:extLst>
            </p:cNvPr>
            <p:cNvSpPr>
              <a:spLocks/>
            </p:cNvSpPr>
            <p:nvPr/>
          </p:nvSpPr>
          <p:spPr bwMode="auto">
            <a:xfrm>
              <a:off x="13558665" y="320874"/>
              <a:ext cx="2679700" cy="52388"/>
            </a:xfrm>
            <a:custGeom>
              <a:avLst/>
              <a:gdLst>
                <a:gd name="T0" fmla="*/ 1 w 551"/>
                <a:gd name="T1" fmla="*/ 0 h 11"/>
                <a:gd name="T2" fmla="*/ 0 w 551"/>
                <a:gd name="T3" fmla="*/ 11 h 11"/>
                <a:gd name="T4" fmla="*/ 551 w 551"/>
                <a:gd name="T5" fmla="*/ 11 h 11"/>
                <a:gd name="T6" fmla="*/ 550 w 551"/>
                <a:gd name="T7" fmla="*/ 0 h 11"/>
                <a:gd name="T8" fmla="*/ 213 w 551"/>
                <a:gd name="T9" fmla="*/ 0 h 11"/>
                <a:gd name="T10" fmla="*/ 194 w 551"/>
                <a:gd name="T11" fmla="*/ 0 h 11"/>
                <a:gd name="T12" fmla="*/ 1 w 551"/>
                <a:gd name="T13" fmla="*/ 0 h 11"/>
              </a:gdLst>
              <a:ahLst/>
              <a:cxnLst>
                <a:cxn ang="0">
                  <a:pos x="T0" y="T1"/>
                </a:cxn>
                <a:cxn ang="0">
                  <a:pos x="T2" y="T3"/>
                </a:cxn>
                <a:cxn ang="0">
                  <a:pos x="T4" y="T5"/>
                </a:cxn>
                <a:cxn ang="0">
                  <a:pos x="T6" y="T7"/>
                </a:cxn>
                <a:cxn ang="0">
                  <a:pos x="T8" y="T9"/>
                </a:cxn>
                <a:cxn ang="0">
                  <a:pos x="T10" y="T11"/>
                </a:cxn>
                <a:cxn ang="0">
                  <a:pos x="T12" y="T13"/>
                </a:cxn>
              </a:cxnLst>
              <a:rect l="0" t="0" r="r" b="b"/>
              <a:pathLst>
                <a:path w="551" h="11">
                  <a:moveTo>
                    <a:pt x="1" y="0"/>
                  </a:moveTo>
                  <a:cubicBezTo>
                    <a:pt x="1" y="0"/>
                    <a:pt x="1" y="4"/>
                    <a:pt x="0" y="11"/>
                  </a:cubicBezTo>
                  <a:cubicBezTo>
                    <a:pt x="551" y="11"/>
                    <a:pt x="551" y="11"/>
                    <a:pt x="551" y="11"/>
                  </a:cubicBezTo>
                  <a:cubicBezTo>
                    <a:pt x="551" y="4"/>
                    <a:pt x="550" y="0"/>
                    <a:pt x="550" y="0"/>
                  </a:cubicBezTo>
                  <a:cubicBezTo>
                    <a:pt x="213" y="0"/>
                    <a:pt x="213" y="0"/>
                    <a:pt x="213" y="0"/>
                  </a:cubicBezTo>
                  <a:cubicBezTo>
                    <a:pt x="194" y="0"/>
                    <a:pt x="194" y="0"/>
                    <a:pt x="194" y="0"/>
                  </a:cubicBezTo>
                  <a:lnTo>
                    <a:pt x="1" y="0"/>
                  </a:lnTo>
                  <a:close/>
                </a:path>
              </a:pathLst>
            </a:custGeom>
            <a:solidFill>
              <a:srgbClr val="C1C1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grpSp>
      <p:sp>
        <p:nvSpPr>
          <p:cNvPr id="23" name="Рисунок 21">
            <a:extLst>
              <a:ext uri="{FF2B5EF4-FFF2-40B4-BE49-F238E27FC236}">
                <a16:creationId xmlns:a16="http://schemas.microsoft.com/office/drawing/2014/main" id="{318F4644-EBC0-41BA-AB91-A54534EFC299}"/>
              </a:ext>
            </a:extLst>
          </p:cNvPr>
          <p:cNvSpPr>
            <a:spLocks noGrp="1"/>
          </p:cNvSpPr>
          <p:nvPr>
            <p:ph type="pic" sz="quarter" idx="28"/>
          </p:nvPr>
        </p:nvSpPr>
        <p:spPr>
          <a:xfrm>
            <a:off x="922163" y="1737792"/>
            <a:ext cx="3144720" cy="1783847"/>
          </a:xfrm>
          <a:prstGeom prst="rect">
            <a:avLst/>
          </a:pr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a:defRPr lang="ru-RU" sz="300" dirty="0"/>
            </a:lvl1pPr>
          </a:lstStyle>
          <a:p>
            <a:pPr lvl="0" algn="ctr"/>
            <a:endParaRPr lang="ru-RU" dirty="0"/>
          </a:p>
        </p:txBody>
      </p:sp>
    </p:spTree>
    <p:extLst>
      <p:ext uri="{BB962C8B-B14F-4D97-AF65-F5344CB8AC3E}">
        <p14:creationId xmlns:p14="http://schemas.microsoft.com/office/powerpoint/2010/main" val="239396294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7_Title with subtitle and content Layout">
    <p:spTree>
      <p:nvGrpSpPr>
        <p:cNvPr id="1" name=""/>
        <p:cNvGrpSpPr/>
        <p:nvPr/>
      </p:nvGrpSpPr>
      <p:grpSpPr>
        <a:xfrm>
          <a:off x="0" y="0"/>
          <a:ext cx="0" cy="0"/>
          <a:chOff x="0" y="0"/>
          <a:chExt cx="0" cy="0"/>
        </a:xfrm>
      </p:grpSpPr>
      <p:sp>
        <p:nvSpPr>
          <p:cNvPr id="2" name="Title 1"/>
          <p:cNvSpPr>
            <a:spLocks noGrp="1"/>
          </p:cNvSpPr>
          <p:nvPr>
            <p:ph type="title"/>
          </p:nvPr>
        </p:nvSpPr>
        <p:spPr>
          <a:xfrm>
            <a:off x="382588" y="383309"/>
            <a:ext cx="8361170" cy="360000"/>
          </a:xfrm>
        </p:spPr>
        <p:txBody>
          <a:bodyPr/>
          <a:lstStyle/>
          <a:p>
            <a:r>
              <a:rPr lang="en-US"/>
              <a:t>Click to edit Master title style</a:t>
            </a:r>
            <a:endParaRPr lang="en-US" dirty="0"/>
          </a:p>
        </p:txBody>
      </p:sp>
      <p:sp>
        <p:nvSpPr>
          <p:cNvPr id="4" name="Slide Number Placeholder 3"/>
          <p:cNvSpPr>
            <a:spLocks noGrp="1"/>
          </p:cNvSpPr>
          <p:nvPr>
            <p:ph type="sldNum" sz="quarter" idx="11"/>
          </p:nvPr>
        </p:nvSpPr>
        <p:spPr/>
        <p:txBody>
          <a:bodyPr/>
          <a:lstStyle/>
          <a:p>
            <a:fld id="{C60C2248-B95D-984B-A0F4-42B9A4652AA7}" type="slidenum">
              <a:rPr lang="en-US" smtClean="0"/>
              <a:pPr/>
              <a:t>‹#›</a:t>
            </a:fld>
            <a:endParaRPr lang="en-US" dirty="0"/>
          </a:p>
        </p:txBody>
      </p:sp>
      <p:sp>
        <p:nvSpPr>
          <p:cNvPr id="8" name="Picture Placeholder 2">
            <a:extLst>
              <a:ext uri="{FF2B5EF4-FFF2-40B4-BE49-F238E27FC236}">
                <a16:creationId xmlns:a16="http://schemas.microsoft.com/office/drawing/2014/main" id="{2D28637B-5A38-4501-9387-E0297FFC1CCE}"/>
              </a:ext>
            </a:extLst>
          </p:cNvPr>
          <p:cNvSpPr>
            <a:spLocks noGrp="1"/>
          </p:cNvSpPr>
          <p:nvPr>
            <p:ph type="pic" sz="quarter" idx="24"/>
          </p:nvPr>
        </p:nvSpPr>
        <p:spPr>
          <a:xfrm>
            <a:off x="384308" y="3199088"/>
            <a:ext cx="1523612" cy="862119"/>
          </a:xfrm>
          <a:solidFill>
            <a:srgbClr val="F9F5F1"/>
          </a:solidFill>
        </p:spPr>
        <p:txBody>
          <a:bodyPr tIns="0" rIns="0" bIns="0" anchor="ctr" anchorCtr="0"/>
          <a:lstStyle>
            <a:lvl1pPr marL="0" indent="0" algn="ctr">
              <a:buNone/>
              <a:defRPr sz="1600" b="1">
                <a:latin typeface="+mj-lt"/>
              </a:defRPr>
            </a:lvl1pPr>
          </a:lstStyle>
          <a:p>
            <a:r>
              <a:rPr lang="en-US"/>
              <a:t>Click icon to add picture</a:t>
            </a:r>
          </a:p>
        </p:txBody>
      </p:sp>
      <p:sp>
        <p:nvSpPr>
          <p:cNvPr id="9" name="Picture Placeholder 2">
            <a:extLst>
              <a:ext uri="{FF2B5EF4-FFF2-40B4-BE49-F238E27FC236}">
                <a16:creationId xmlns:a16="http://schemas.microsoft.com/office/drawing/2014/main" id="{7591FD2A-EE93-4977-91DC-171EFCD1A24E}"/>
              </a:ext>
            </a:extLst>
          </p:cNvPr>
          <p:cNvSpPr>
            <a:spLocks noGrp="1"/>
          </p:cNvSpPr>
          <p:nvPr>
            <p:ph type="pic" sz="quarter" idx="33"/>
          </p:nvPr>
        </p:nvSpPr>
        <p:spPr>
          <a:xfrm>
            <a:off x="2085051" y="2797159"/>
            <a:ext cx="1523612" cy="1264049"/>
          </a:xfrm>
          <a:solidFill>
            <a:srgbClr val="F9F5F1"/>
          </a:solidFill>
        </p:spPr>
        <p:txBody>
          <a:bodyPr tIns="0" rIns="0" bIns="0" anchor="ctr" anchorCtr="0"/>
          <a:lstStyle>
            <a:lvl1pPr marL="0" indent="0" algn="ctr">
              <a:buNone/>
              <a:defRPr sz="1600" b="1">
                <a:latin typeface="+mj-lt"/>
              </a:defRPr>
            </a:lvl1pPr>
          </a:lstStyle>
          <a:p>
            <a:r>
              <a:rPr lang="en-US"/>
              <a:t>Click icon to add picture</a:t>
            </a:r>
          </a:p>
        </p:txBody>
      </p:sp>
      <p:sp>
        <p:nvSpPr>
          <p:cNvPr id="10" name="Picture Placeholder 2">
            <a:extLst>
              <a:ext uri="{FF2B5EF4-FFF2-40B4-BE49-F238E27FC236}">
                <a16:creationId xmlns:a16="http://schemas.microsoft.com/office/drawing/2014/main" id="{A54AA7AE-E07D-4750-95BD-608129AF38E7}"/>
              </a:ext>
            </a:extLst>
          </p:cNvPr>
          <p:cNvSpPr>
            <a:spLocks noGrp="1"/>
          </p:cNvSpPr>
          <p:nvPr>
            <p:ph type="pic" sz="quarter" idx="34"/>
          </p:nvPr>
        </p:nvSpPr>
        <p:spPr>
          <a:xfrm>
            <a:off x="3778057" y="2469767"/>
            <a:ext cx="1523612" cy="1591442"/>
          </a:xfrm>
          <a:solidFill>
            <a:srgbClr val="F9F5F1"/>
          </a:solidFill>
        </p:spPr>
        <p:txBody>
          <a:bodyPr tIns="0" rIns="0" bIns="0" anchor="ctr" anchorCtr="0"/>
          <a:lstStyle>
            <a:lvl1pPr marL="0" indent="0" algn="ctr">
              <a:buNone/>
              <a:defRPr sz="1600" b="1">
                <a:latin typeface="+mj-lt"/>
              </a:defRPr>
            </a:lvl1pPr>
          </a:lstStyle>
          <a:p>
            <a:r>
              <a:rPr lang="en-US"/>
              <a:t>Click icon to add picture</a:t>
            </a:r>
          </a:p>
        </p:txBody>
      </p:sp>
      <p:sp>
        <p:nvSpPr>
          <p:cNvPr id="11" name="Picture Placeholder 2">
            <a:extLst>
              <a:ext uri="{FF2B5EF4-FFF2-40B4-BE49-F238E27FC236}">
                <a16:creationId xmlns:a16="http://schemas.microsoft.com/office/drawing/2014/main" id="{AC5EC4D0-4DBD-41EF-98DF-2E27E3222630}"/>
              </a:ext>
            </a:extLst>
          </p:cNvPr>
          <p:cNvSpPr>
            <a:spLocks noGrp="1"/>
          </p:cNvSpPr>
          <p:nvPr>
            <p:ph type="pic" sz="quarter" idx="35"/>
          </p:nvPr>
        </p:nvSpPr>
        <p:spPr>
          <a:xfrm>
            <a:off x="5500112" y="2051222"/>
            <a:ext cx="1523612" cy="2009987"/>
          </a:xfrm>
          <a:solidFill>
            <a:srgbClr val="F9F5F1"/>
          </a:solidFill>
        </p:spPr>
        <p:txBody>
          <a:bodyPr tIns="0" rIns="0" bIns="0" anchor="ctr" anchorCtr="0"/>
          <a:lstStyle>
            <a:lvl1pPr marL="0" indent="0" algn="ctr">
              <a:buNone/>
              <a:defRPr sz="1600" b="1">
                <a:latin typeface="+mj-lt"/>
              </a:defRPr>
            </a:lvl1pPr>
          </a:lstStyle>
          <a:p>
            <a:r>
              <a:rPr lang="en-US"/>
              <a:t>Click icon to add picture</a:t>
            </a:r>
          </a:p>
        </p:txBody>
      </p:sp>
      <p:sp>
        <p:nvSpPr>
          <p:cNvPr id="12" name="Picture Placeholder 2">
            <a:extLst>
              <a:ext uri="{FF2B5EF4-FFF2-40B4-BE49-F238E27FC236}">
                <a16:creationId xmlns:a16="http://schemas.microsoft.com/office/drawing/2014/main" id="{5E734C43-3F36-4A32-A658-287DFE957E05}"/>
              </a:ext>
            </a:extLst>
          </p:cNvPr>
          <p:cNvSpPr>
            <a:spLocks noGrp="1"/>
          </p:cNvSpPr>
          <p:nvPr>
            <p:ph type="pic" sz="quarter" idx="36"/>
          </p:nvPr>
        </p:nvSpPr>
        <p:spPr>
          <a:xfrm>
            <a:off x="7229940" y="1725487"/>
            <a:ext cx="1523612" cy="2331689"/>
          </a:xfrm>
          <a:solidFill>
            <a:srgbClr val="F9F5F1"/>
          </a:solidFill>
        </p:spPr>
        <p:txBody>
          <a:bodyPr tIns="0" rIns="0" bIns="0" anchor="ctr" anchorCtr="0"/>
          <a:lstStyle>
            <a:lvl1pPr marL="0" indent="0" algn="ctr">
              <a:buNone/>
              <a:defRPr sz="1600" b="1">
                <a:latin typeface="+mj-lt"/>
              </a:defRPr>
            </a:lvl1pPr>
          </a:lstStyle>
          <a:p>
            <a:r>
              <a:rPr lang="en-US"/>
              <a:t>Click icon to add picture</a:t>
            </a:r>
          </a:p>
        </p:txBody>
      </p:sp>
    </p:spTree>
    <p:extLst>
      <p:ext uri="{BB962C8B-B14F-4D97-AF65-F5344CB8AC3E}">
        <p14:creationId xmlns:p14="http://schemas.microsoft.com/office/powerpoint/2010/main" val="194735430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8_Title with subtitle and content Layout">
    <p:spTree>
      <p:nvGrpSpPr>
        <p:cNvPr id="1" name=""/>
        <p:cNvGrpSpPr/>
        <p:nvPr/>
      </p:nvGrpSpPr>
      <p:grpSpPr>
        <a:xfrm>
          <a:off x="0" y="0"/>
          <a:ext cx="0" cy="0"/>
          <a:chOff x="0" y="0"/>
          <a:chExt cx="0" cy="0"/>
        </a:xfrm>
      </p:grpSpPr>
      <p:sp>
        <p:nvSpPr>
          <p:cNvPr id="6" name="Text Placeholder 5"/>
          <p:cNvSpPr>
            <a:spLocks noGrp="1"/>
          </p:cNvSpPr>
          <p:nvPr>
            <p:ph type="body" sz="quarter" idx="15"/>
          </p:nvPr>
        </p:nvSpPr>
        <p:spPr>
          <a:xfrm>
            <a:off x="382396" y="741760"/>
            <a:ext cx="8361362" cy="512040"/>
          </a:xfrm>
        </p:spPr>
        <p:txBody>
          <a:bodyPr>
            <a:normAutofit/>
          </a:bodyPr>
          <a:lstStyle>
            <a:lvl1pPr marL="0" indent="0">
              <a:lnSpc>
                <a:spcPct val="90000"/>
              </a:lnSpc>
              <a:buFontTx/>
              <a:buNone/>
              <a:defRPr sz="1600" b="0">
                <a:solidFill>
                  <a:schemeClr val="tx1"/>
                </a:solidFill>
              </a:defRPr>
            </a:lvl1pPr>
          </a:lstStyle>
          <a:p>
            <a:pPr lvl="0"/>
            <a:r>
              <a:rPr lang="en-US"/>
              <a:t>Edit Master text styles</a:t>
            </a:r>
          </a:p>
        </p:txBody>
      </p:sp>
      <p:sp>
        <p:nvSpPr>
          <p:cNvPr id="2" name="Title 1"/>
          <p:cNvSpPr>
            <a:spLocks noGrp="1"/>
          </p:cNvSpPr>
          <p:nvPr>
            <p:ph type="title"/>
          </p:nvPr>
        </p:nvSpPr>
        <p:spPr>
          <a:xfrm>
            <a:off x="382588" y="383309"/>
            <a:ext cx="8361170" cy="360000"/>
          </a:xfrm>
        </p:spPr>
        <p:txBody>
          <a:bodyPr/>
          <a:lstStyle/>
          <a:p>
            <a:r>
              <a:rPr lang="en-US"/>
              <a:t>Click to edit Master title style</a:t>
            </a:r>
            <a:endParaRPr lang="en-US" dirty="0"/>
          </a:p>
        </p:txBody>
      </p:sp>
      <p:sp>
        <p:nvSpPr>
          <p:cNvPr id="4" name="Slide Number Placeholder 3"/>
          <p:cNvSpPr>
            <a:spLocks noGrp="1"/>
          </p:cNvSpPr>
          <p:nvPr>
            <p:ph type="sldNum" sz="quarter" idx="11"/>
          </p:nvPr>
        </p:nvSpPr>
        <p:spPr/>
        <p:txBody>
          <a:bodyPr/>
          <a:lstStyle/>
          <a:p>
            <a:fld id="{C60C2248-B95D-984B-A0F4-42B9A4652AA7}" type="slidenum">
              <a:rPr lang="en-US" smtClean="0"/>
              <a:pPr/>
              <a:t>‹#›</a:t>
            </a:fld>
            <a:endParaRPr lang="en-US" dirty="0"/>
          </a:p>
        </p:txBody>
      </p:sp>
      <p:sp>
        <p:nvSpPr>
          <p:cNvPr id="7" name="Content Placeholder 6"/>
          <p:cNvSpPr>
            <a:spLocks noGrp="1"/>
          </p:cNvSpPr>
          <p:nvPr>
            <p:ph sz="quarter" idx="14"/>
          </p:nvPr>
        </p:nvSpPr>
        <p:spPr>
          <a:xfrm>
            <a:off x="390527" y="1374774"/>
            <a:ext cx="8353233" cy="3250805"/>
          </a:xfrm>
        </p:spPr>
        <p:txBody>
          <a:body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95406908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Divider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2588" y="2052088"/>
            <a:ext cx="4920932" cy="1788391"/>
          </a:xfrm>
        </p:spPr>
        <p:txBody>
          <a:bodyPr>
            <a:noAutofit/>
          </a:bodyPr>
          <a:lstStyle>
            <a:lvl1pPr algn="l" defTabSz="342900" rtl="0" eaLnBrk="1" latinLnBrk="0" hangingPunct="1">
              <a:lnSpc>
                <a:spcPct val="90000"/>
              </a:lnSpc>
              <a:spcBef>
                <a:spcPct val="0"/>
              </a:spcBef>
              <a:buNone/>
              <a:defRPr lang="en-US" sz="5400" b="1" i="0" kern="1200" cap="all" dirty="0">
                <a:solidFill>
                  <a:schemeClr val="bg1"/>
                </a:solidFill>
                <a:latin typeface="Arial Black" panose="020B0604020202020204" pitchFamily="34" charset="0"/>
                <a:ea typeface="+mj-ea"/>
                <a:cs typeface="Arial Black" panose="020B0604020202020204" pitchFamily="34" charset="0"/>
              </a:defRPr>
            </a:lvl1pPr>
          </a:lstStyle>
          <a:p>
            <a:r>
              <a:rPr lang="en-US" dirty="0"/>
              <a:t>Title goes here</a:t>
            </a:r>
          </a:p>
        </p:txBody>
      </p:sp>
      <p:sp>
        <p:nvSpPr>
          <p:cNvPr id="6" name="Slide Number Placeholder 5"/>
          <p:cNvSpPr>
            <a:spLocks noGrp="1"/>
          </p:cNvSpPr>
          <p:nvPr>
            <p:ph type="sldNum" sz="quarter" idx="12"/>
          </p:nvPr>
        </p:nvSpPr>
        <p:spPr>
          <a:xfrm>
            <a:off x="8288339" y="4874847"/>
            <a:ext cx="468000" cy="135000"/>
          </a:xfrm>
        </p:spPr>
        <p:txBody>
          <a:bodyPr/>
          <a:lstStyle>
            <a:lvl1pPr>
              <a:defRPr>
                <a:solidFill>
                  <a:schemeClr val="bg1"/>
                </a:solidFill>
              </a:defRPr>
            </a:lvl1pPr>
          </a:lstStyle>
          <a:p>
            <a:fld id="{C60C2248-B95D-984B-A0F4-42B9A4652AA7}" type="slidenum">
              <a:rPr lang="en-US" smtClean="0"/>
              <a:pPr/>
              <a:t>‹#›</a:t>
            </a:fld>
            <a:endParaRPr lang="en-US" dirty="0"/>
          </a:p>
        </p:txBody>
      </p:sp>
      <p:sp>
        <p:nvSpPr>
          <p:cNvPr id="4" name="Text Placeholder 3">
            <a:extLst>
              <a:ext uri="{FF2B5EF4-FFF2-40B4-BE49-F238E27FC236}">
                <a16:creationId xmlns:a16="http://schemas.microsoft.com/office/drawing/2014/main" id="{A990BB0C-1568-4800-B1EF-F0EC8B110158}"/>
              </a:ext>
            </a:extLst>
          </p:cNvPr>
          <p:cNvSpPr>
            <a:spLocks noGrp="1"/>
          </p:cNvSpPr>
          <p:nvPr>
            <p:ph type="body" sz="quarter" idx="13" hasCustomPrompt="1"/>
          </p:nvPr>
        </p:nvSpPr>
        <p:spPr>
          <a:xfrm>
            <a:off x="382588" y="1366978"/>
            <a:ext cx="5095875" cy="296542"/>
          </a:xfrm>
        </p:spPr>
        <p:txBody>
          <a:bodyPr>
            <a:normAutofit/>
          </a:bodyPr>
          <a:lstStyle>
            <a:lvl1pPr marL="0" indent="0">
              <a:buNone/>
              <a:defRPr sz="1600">
                <a:solidFill>
                  <a:schemeClr val="accent1"/>
                </a:solidFill>
                <a:latin typeface="Arial Black" panose="020B0A04020102020204" pitchFamily="34" charset="0"/>
              </a:defRPr>
            </a:lvl1pPr>
            <a:lvl2pPr marL="180975" indent="0">
              <a:buNone/>
              <a:defRPr/>
            </a:lvl2pPr>
            <a:lvl3pPr marL="361950" indent="0">
              <a:buNone/>
              <a:defRPr/>
            </a:lvl3pPr>
            <a:lvl4pPr marL="447675" indent="0">
              <a:buNone/>
              <a:defRPr/>
            </a:lvl4pPr>
            <a:lvl5pPr marL="627062" indent="0">
              <a:buNone/>
              <a:defRPr/>
            </a:lvl5pPr>
          </a:lstStyle>
          <a:p>
            <a:r>
              <a:rPr lang="en-US" dirty="0"/>
              <a:t>DIVIDER</a:t>
            </a:r>
          </a:p>
        </p:txBody>
      </p:sp>
      <p:cxnSp>
        <p:nvCxnSpPr>
          <p:cNvPr id="8" name="Straight Connector 7">
            <a:extLst>
              <a:ext uri="{FF2B5EF4-FFF2-40B4-BE49-F238E27FC236}">
                <a16:creationId xmlns:a16="http://schemas.microsoft.com/office/drawing/2014/main" id="{8B18E211-D3B4-41AC-820D-B39F56E3C27F}"/>
              </a:ext>
            </a:extLst>
          </p:cNvPr>
          <p:cNvCxnSpPr>
            <a:cxnSpLocks/>
          </p:cNvCxnSpPr>
          <p:nvPr userDrawn="1"/>
        </p:nvCxnSpPr>
        <p:spPr>
          <a:xfrm>
            <a:off x="382588" y="1790752"/>
            <a:ext cx="764041" cy="0"/>
          </a:xfrm>
          <a:prstGeom prst="line">
            <a:avLst/>
          </a:prstGeom>
          <a:ln w="25400" cmpd="sng">
            <a:solidFill>
              <a:srgbClr val="41D53C"/>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9034277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ark Title and Content">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6" name="Slide Number Placeholder 5"/>
          <p:cNvSpPr>
            <a:spLocks noGrp="1"/>
          </p:cNvSpPr>
          <p:nvPr>
            <p:ph type="sldNum" sz="quarter" idx="12"/>
          </p:nvPr>
        </p:nvSpPr>
        <p:spPr>
          <a:xfrm>
            <a:off x="8288339" y="4874847"/>
            <a:ext cx="468000" cy="135000"/>
          </a:xfrm>
        </p:spPr>
        <p:txBody>
          <a:bodyPr/>
          <a:lstStyle>
            <a:lvl1pPr>
              <a:defRPr>
                <a:solidFill>
                  <a:schemeClr val="bg1"/>
                </a:solidFill>
              </a:defRPr>
            </a:lvl1pPr>
          </a:lstStyle>
          <a:p>
            <a:fld id="{C60C2248-B95D-984B-A0F4-42B9A4652AA7}" type="slidenum">
              <a:rPr lang="en-US" smtClean="0"/>
              <a:pPr/>
              <a:t>‹#›</a:t>
            </a:fld>
            <a:endParaRPr lang="en-US" dirty="0"/>
          </a:p>
        </p:txBody>
      </p:sp>
      <p:sp>
        <p:nvSpPr>
          <p:cNvPr id="7" name="Content Placeholder 6"/>
          <p:cNvSpPr>
            <a:spLocks noGrp="1"/>
          </p:cNvSpPr>
          <p:nvPr>
            <p:ph sz="quarter" idx="13"/>
          </p:nvPr>
        </p:nvSpPr>
        <p:spPr>
          <a:xfrm>
            <a:off x="390527" y="1242147"/>
            <a:ext cx="8353233" cy="3383432"/>
          </a:xfrm>
        </p:spPr>
        <p:txBody>
          <a:bodyPr/>
          <a:lstStyle>
            <a:lvl1pPr>
              <a:defRPr>
                <a:solidFill>
                  <a:schemeClr val="bg1"/>
                </a:solidFill>
              </a:defRPr>
            </a:lvl1pPr>
            <a:lvl2pPr>
              <a:defRPr>
                <a:solidFill>
                  <a:schemeClr val="bg1"/>
                </a:solidFill>
              </a:defRPr>
            </a:lvl2pPr>
            <a:lvl3pPr>
              <a:defRPr>
                <a:solidFill>
                  <a:schemeClr val="bg1"/>
                </a:solidFill>
              </a:defRPr>
            </a:lvl3pPr>
          </a:lstStyle>
          <a:p>
            <a:pPr lvl="0"/>
            <a:r>
              <a:rPr lang="en-US" dirty="0"/>
              <a:t>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208327560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Dark Title with subtitle and content Layout">
    <p:bg>
      <p:bgPr>
        <a:solidFill>
          <a:schemeClr val="tx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5"/>
          </p:nvPr>
        </p:nvSpPr>
        <p:spPr>
          <a:xfrm>
            <a:off x="382396" y="741760"/>
            <a:ext cx="8361362" cy="512040"/>
          </a:xfrm>
        </p:spPr>
        <p:txBody>
          <a:bodyPr>
            <a:normAutofit/>
          </a:bodyPr>
          <a:lstStyle>
            <a:lvl1pPr marL="0" indent="0">
              <a:lnSpc>
                <a:spcPct val="90000"/>
              </a:lnSpc>
              <a:buFontTx/>
              <a:buNone/>
              <a:defRPr sz="1600" b="0">
                <a:solidFill>
                  <a:schemeClr val="bg1"/>
                </a:solidFill>
              </a:defRPr>
            </a:lvl1pPr>
          </a:lstStyle>
          <a:p>
            <a:pPr lvl="0"/>
            <a:r>
              <a:rPr lang="en-US" dirty="0"/>
              <a:t>Edit Master text styles</a:t>
            </a:r>
          </a:p>
        </p:txBody>
      </p:sp>
      <p:sp>
        <p:nvSpPr>
          <p:cNvPr id="2" name="Title 1"/>
          <p:cNvSpPr>
            <a:spLocks noGrp="1"/>
          </p:cNvSpPr>
          <p:nvPr>
            <p:ph type="title"/>
          </p:nvPr>
        </p:nvSpPr>
        <p:spPr>
          <a:xfrm>
            <a:off x="382588" y="383309"/>
            <a:ext cx="8361170" cy="360000"/>
          </a:xfrm>
        </p:spPr>
        <p:txBody>
          <a:bodyPr/>
          <a:lstStyle>
            <a:lvl1pPr>
              <a:defRPr>
                <a:solidFill>
                  <a:schemeClr val="bg1"/>
                </a:solidFill>
              </a:defRPr>
            </a:lvl1pPr>
          </a:lstStyle>
          <a:p>
            <a:r>
              <a:rPr lang="en-US" dirty="0"/>
              <a:t>Click to edit Master title style</a:t>
            </a:r>
          </a:p>
        </p:txBody>
      </p:sp>
      <p:sp>
        <p:nvSpPr>
          <p:cNvPr id="4" name="Slide Number Placeholder 3"/>
          <p:cNvSpPr>
            <a:spLocks noGrp="1"/>
          </p:cNvSpPr>
          <p:nvPr>
            <p:ph type="sldNum" sz="quarter" idx="11"/>
          </p:nvPr>
        </p:nvSpPr>
        <p:spPr>
          <a:xfrm>
            <a:off x="8288339" y="4877568"/>
            <a:ext cx="468000" cy="135000"/>
          </a:xfrm>
        </p:spPr>
        <p:txBody>
          <a:bodyPr/>
          <a:lstStyle>
            <a:lvl1pPr>
              <a:defRPr>
                <a:solidFill>
                  <a:schemeClr val="bg1"/>
                </a:solidFill>
              </a:defRPr>
            </a:lvl1pPr>
          </a:lstStyle>
          <a:p>
            <a:fld id="{C60C2248-B95D-984B-A0F4-42B9A4652AA7}" type="slidenum">
              <a:rPr lang="en-US" smtClean="0"/>
              <a:pPr/>
              <a:t>‹#›</a:t>
            </a:fld>
            <a:endParaRPr lang="en-US" dirty="0"/>
          </a:p>
        </p:txBody>
      </p:sp>
      <p:sp>
        <p:nvSpPr>
          <p:cNvPr id="7" name="Content Placeholder 6"/>
          <p:cNvSpPr>
            <a:spLocks noGrp="1"/>
          </p:cNvSpPr>
          <p:nvPr>
            <p:ph sz="quarter" idx="14"/>
          </p:nvPr>
        </p:nvSpPr>
        <p:spPr>
          <a:xfrm>
            <a:off x="390527" y="1374774"/>
            <a:ext cx="8353233" cy="3250805"/>
          </a:xfrm>
        </p:spPr>
        <p:txBody>
          <a:bodyPr/>
          <a:lstStyle>
            <a:lvl1pPr>
              <a:defRPr>
                <a:solidFill>
                  <a:schemeClr val="bg1"/>
                </a:solidFill>
              </a:defRPr>
            </a:lvl1pPr>
            <a:lvl2pPr>
              <a:defRPr>
                <a:solidFill>
                  <a:schemeClr val="bg1"/>
                </a:solidFill>
              </a:defRPr>
            </a:lvl2pPr>
            <a:lvl3pPr>
              <a:defRPr>
                <a:solidFill>
                  <a:schemeClr val="bg1"/>
                </a:solidFill>
              </a:defRPr>
            </a:lvl3pPr>
          </a:lstStyle>
          <a:p>
            <a:pPr lvl="0"/>
            <a:r>
              <a:rPr lang="en-US" dirty="0"/>
              <a:t>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131654162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Dark Two Content">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8" name="Content Placeholder 7"/>
          <p:cNvSpPr>
            <a:spLocks noGrp="1"/>
          </p:cNvSpPr>
          <p:nvPr>
            <p:ph sz="quarter" idx="13"/>
          </p:nvPr>
        </p:nvSpPr>
        <p:spPr>
          <a:xfrm>
            <a:off x="388313" y="1235868"/>
            <a:ext cx="4097192" cy="3380185"/>
          </a:xfrm>
        </p:spPr>
        <p:txBody>
          <a:bodyPr/>
          <a:lstStyle>
            <a:lvl1pPr>
              <a:defRPr>
                <a:solidFill>
                  <a:schemeClr val="bg1"/>
                </a:solidFill>
              </a:defRPr>
            </a:lvl1pPr>
            <a:lvl2pPr>
              <a:defRPr>
                <a:solidFill>
                  <a:schemeClr val="bg1"/>
                </a:solidFill>
              </a:defRPr>
            </a:lvl2pPr>
            <a:lvl3pPr>
              <a:defRPr>
                <a:solidFill>
                  <a:schemeClr val="bg1"/>
                </a:solidFill>
              </a:defRPr>
            </a:lvl3pPr>
          </a:lstStyle>
          <a:p>
            <a:pPr lvl="0"/>
            <a:r>
              <a:rPr lang="en-US" dirty="0"/>
              <a:t>Edit Master text styles</a:t>
            </a:r>
          </a:p>
          <a:p>
            <a:pPr lvl="1"/>
            <a:r>
              <a:rPr lang="en-US" dirty="0"/>
              <a:t>Second level</a:t>
            </a:r>
          </a:p>
          <a:p>
            <a:pPr lvl="2"/>
            <a:r>
              <a:rPr lang="en-US" dirty="0"/>
              <a:t>Third level</a:t>
            </a:r>
          </a:p>
        </p:txBody>
      </p:sp>
      <p:sp>
        <p:nvSpPr>
          <p:cNvPr id="9" name="Content Placeholder 7"/>
          <p:cNvSpPr>
            <a:spLocks noGrp="1"/>
          </p:cNvSpPr>
          <p:nvPr>
            <p:ph sz="quarter" idx="14"/>
          </p:nvPr>
        </p:nvSpPr>
        <p:spPr>
          <a:xfrm>
            <a:off x="4633577" y="1235868"/>
            <a:ext cx="4096800" cy="3380185"/>
          </a:xfrm>
        </p:spPr>
        <p:txBody>
          <a:bodyPr/>
          <a:lstStyle>
            <a:lvl1pPr>
              <a:defRPr>
                <a:solidFill>
                  <a:schemeClr val="bg1"/>
                </a:solidFill>
              </a:defRPr>
            </a:lvl1pPr>
            <a:lvl2pPr>
              <a:defRPr>
                <a:solidFill>
                  <a:schemeClr val="bg1"/>
                </a:solidFill>
              </a:defRPr>
            </a:lvl2pPr>
            <a:lvl3pPr>
              <a:defRPr>
                <a:solidFill>
                  <a:schemeClr val="bg1"/>
                </a:solidFill>
              </a:defRPr>
            </a:lvl3pPr>
          </a:lstStyle>
          <a:p>
            <a:pPr lvl="0"/>
            <a:r>
              <a:rPr lang="en-US" dirty="0"/>
              <a:t>Edit Master text styles</a:t>
            </a:r>
          </a:p>
          <a:p>
            <a:pPr lvl="1"/>
            <a:r>
              <a:rPr lang="en-US" dirty="0"/>
              <a:t>Second level</a:t>
            </a:r>
          </a:p>
          <a:p>
            <a:pPr lvl="2"/>
            <a:r>
              <a:rPr lang="en-US" dirty="0"/>
              <a:t>Third level</a:t>
            </a:r>
          </a:p>
        </p:txBody>
      </p:sp>
      <p:sp>
        <p:nvSpPr>
          <p:cNvPr id="3" name="Slide Number Placeholder 2"/>
          <p:cNvSpPr>
            <a:spLocks noGrp="1"/>
          </p:cNvSpPr>
          <p:nvPr>
            <p:ph type="sldNum" sz="quarter" idx="15"/>
          </p:nvPr>
        </p:nvSpPr>
        <p:spPr/>
        <p:txBody>
          <a:bodyPr/>
          <a:lstStyle>
            <a:lvl1pPr>
              <a:defRPr>
                <a:solidFill>
                  <a:schemeClr val="bg1"/>
                </a:solidFill>
              </a:defRPr>
            </a:lvl1pPr>
          </a:lstStyle>
          <a:p>
            <a:fld id="{C60C2248-B95D-984B-A0F4-42B9A4652AA7}" type="slidenum">
              <a:rPr lang="en-US" smtClean="0"/>
              <a:pPr/>
              <a:t>‹#›</a:t>
            </a:fld>
            <a:endParaRPr lang="en-US" dirty="0"/>
          </a:p>
        </p:txBody>
      </p:sp>
    </p:spTree>
    <p:extLst>
      <p:ext uri="{BB962C8B-B14F-4D97-AF65-F5344CB8AC3E}">
        <p14:creationId xmlns:p14="http://schemas.microsoft.com/office/powerpoint/2010/main" val="330586194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Dark Two Content with subtitl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2588" y="383309"/>
            <a:ext cx="8361170" cy="360000"/>
          </a:xfrm>
        </p:spPr>
        <p:txBody>
          <a:bodyPr/>
          <a:lstStyle>
            <a:lvl1pPr>
              <a:defRPr>
                <a:solidFill>
                  <a:schemeClr val="bg1"/>
                </a:solidFill>
              </a:defRPr>
            </a:lvl1pPr>
          </a:lstStyle>
          <a:p>
            <a:r>
              <a:rPr lang="en-US" dirty="0"/>
              <a:t>Click to edit Master title style</a:t>
            </a:r>
          </a:p>
        </p:txBody>
      </p:sp>
      <p:sp>
        <p:nvSpPr>
          <p:cNvPr id="7" name="Slide Number Placeholder 6"/>
          <p:cNvSpPr>
            <a:spLocks noGrp="1"/>
          </p:cNvSpPr>
          <p:nvPr>
            <p:ph type="sldNum" sz="quarter" idx="12"/>
          </p:nvPr>
        </p:nvSpPr>
        <p:spPr/>
        <p:txBody>
          <a:bodyPr/>
          <a:lstStyle>
            <a:lvl1pPr>
              <a:defRPr>
                <a:solidFill>
                  <a:schemeClr val="bg1"/>
                </a:solidFill>
              </a:defRPr>
            </a:lvl1pPr>
          </a:lstStyle>
          <a:p>
            <a:fld id="{C60C2248-B95D-984B-A0F4-42B9A4652AA7}" type="slidenum">
              <a:rPr lang="en-US" smtClean="0"/>
              <a:pPr/>
              <a:t>‹#›</a:t>
            </a:fld>
            <a:endParaRPr lang="en-US" dirty="0"/>
          </a:p>
        </p:txBody>
      </p:sp>
      <p:sp>
        <p:nvSpPr>
          <p:cNvPr id="8" name="Content Placeholder 7"/>
          <p:cNvSpPr>
            <a:spLocks noGrp="1"/>
          </p:cNvSpPr>
          <p:nvPr>
            <p:ph sz="quarter" idx="13"/>
          </p:nvPr>
        </p:nvSpPr>
        <p:spPr>
          <a:xfrm>
            <a:off x="388313" y="1371600"/>
            <a:ext cx="4097192" cy="3253979"/>
          </a:xfrm>
        </p:spPr>
        <p:txBody>
          <a:bodyPr/>
          <a:lstStyle>
            <a:lvl1pPr>
              <a:defRPr>
                <a:solidFill>
                  <a:schemeClr val="bg1"/>
                </a:solidFill>
              </a:defRPr>
            </a:lvl1pPr>
            <a:lvl2pPr>
              <a:defRPr>
                <a:solidFill>
                  <a:schemeClr val="bg1"/>
                </a:solidFill>
              </a:defRPr>
            </a:lvl2pPr>
            <a:lvl3pPr>
              <a:defRPr>
                <a:solidFill>
                  <a:schemeClr val="bg1"/>
                </a:solidFill>
              </a:defRPr>
            </a:lvl3pPr>
          </a:lstStyle>
          <a:p>
            <a:pPr lvl="0"/>
            <a:r>
              <a:rPr lang="en-US" dirty="0"/>
              <a:t>Edit Master text styles</a:t>
            </a:r>
          </a:p>
          <a:p>
            <a:pPr lvl="1"/>
            <a:r>
              <a:rPr lang="en-US" dirty="0"/>
              <a:t>Second level</a:t>
            </a:r>
          </a:p>
          <a:p>
            <a:pPr lvl="2"/>
            <a:r>
              <a:rPr lang="en-US" dirty="0"/>
              <a:t>Third level</a:t>
            </a:r>
          </a:p>
        </p:txBody>
      </p:sp>
      <p:sp>
        <p:nvSpPr>
          <p:cNvPr id="9" name="Content Placeholder 7"/>
          <p:cNvSpPr>
            <a:spLocks noGrp="1"/>
          </p:cNvSpPr>
          <p:nvPr>
            <p:ph sz="quarter" idx="14"/>
          </p:nvPr>
        </p:nvSpPr>
        <p:spPr>
          <a:xfrm>
            <a:off x="4633577" y="1371600"/>
            <a:ext cx="4096800" cy="3253979"/>
          </a:xfrm>
        </p:spPr>
        <p:txBody>
          <a:bodyPr/>
          <a:lstStyle>
            <a:lvl1pPr>
              <a:defRPr>
                <a:solidFill>
                  <a:schemeClr val="bg1"/>
                </a:solidFill>
              </a:defRPr>
            </a:lvl1pPr>
            <a:lvl2pPr>
              <a:defRPr>
                <a:solidFill>
                  <a:schemeClr val="bg1"/>
                </a:solidFill>
              </a:defRPr>
            </a:lvl2pPr>
            <a:lvl3pPr>
              <a:defRPr>
                <a:solidFill>
                  <a:schemeClr val="bg1"/>
                </a:solidFill>
              </a:defRPr>
            </a:lvl3pPr>
          </a:lstStyle>
          <a:p>
            <a:pPr lvl="0"/>
            <a:r>
              <a:rPr lang="en-US" dirty="0"/>
              <a:t>Edit Master text styles</a:t>
            </a:r>
          </a:p>
          <a:p>
            <a:pPr lvl="1"/>
            <a:r>
              <a:rPr lang="en-US" dirty="0"/>
              <a:t>Second level</a:t>
            </a:r>
          </a:p>
          <a:p>
            <a:pPr lvl="2"/>
            <a:r>
              <a:rPr lang="en-US" dirty="0"/>
              <a:t>Third level</a:t>
            </a:r>
          </a:p>
        </p:txBody>
      </p:sp>
      <p:sp>
        <p:nvSpPr>
          <p:cNvPr id="6" name="Text Placeholder 5"/>
          <p:cNvSpPr>
            <a:spLocks noGrp="1"/>
          </p:cNvSpPr>
          <p:nvPr>
            <p:ph type="body" sz="quarter" idx="15"/>
          </p:nvPr>
        </p:nvSpPr>
        <p:spPr>
          <a:xfrm>
            <a:off x="382396" y="741760"/>
            <a:ext cx="8361362" cy="513000"/>
          </a:xfrm>
        </p:spPr>
        <p:txBody>
          <a:bodyPr>
            <a:normAutofit/>
          </a:bodyPr>
          <a:lstStyle>
            <a:lvl1pPr marL="0" indent="0">
              <a:lnSpc>
                <a:spcPct val="90000"/>
              </a:lnSpc>
              <a:buFontTx/>
              <a:buNone/>
              <a:defRPr sz="1600" b="0">
                <a:solidFill>
                  <a:schemeClr val="bg1"/>
                </a:solidFill>
              </a:defRPr>
            </a:lvl1pPr>
          </a:lstStyle>
          <a:p>
            <a:pPr lvl="0"/>
            <a:r>
              <a:rPr lang="en-US" dirty="0"/>
              <a:t>Edit Master text styles</a:t>
            </a:r>
          </a:p>
        </p:txBody>
      </p:sp>
    </p:spTree>
    <p:extLst>
      <p:ext uri="{BB962C8B-B14F-4D97-AF65-F5344CB8AC3E}">
        <p14:creationId xmlns:p14="http://schemas.microsoft.com/office/powerpoint/2010/main" val="26383209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3_Title slide green">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9" name="Title 10"/>
          <p:cNvSpPr>
            <a:spLocks noGrp="1"/>
          </p:cNvSpPr>
          <p:nvPr>
            <p:ph type="title" hasCustomPrompt="1"/>
          </p:nvPr>
        </p:nvSpPr>
        <p:spPr>
          <a:xfrm>
            <a:off x="382588" y="1002862"/>
            <a:ext cx="6012000" cy="2527205"/>
          </a:xfrm>
        </p:spPr>
        <p:txBody>
          <a:bodyPr anchor="b" anchorCtr="0">
            <a:noAutofit/>
          </a:bodyPr>
          <a:lstStyle>
            <a:lvl1pPr marL="0" algn="l" defTabSz="457200" rtl="0" eaLnBrk="1" latinLnBrk="0" hangingPunct="1">
              <a:lnSpc>
                <a:spcPct val="81000"/>
              </a:lnSpc>
              <a:spcBef>
                <a:spcPct val="0"/>
              </a:spcBef>
              <a:buNone/>
              <a:defRPr lang="en-US" sz="5500" b="1" i="0" kern="1200" cap="all" baseline="0" dirty="0">
                <a:solidFill>
                  <a:schemeClr val="bg1"/>
                </a:solidFill>
                <a:latin typeface="Arial Black" panose="020B0604020202020204" pitchFamily="34" charset="0"/>
                <a:ea typeface="+mj-ea"/>
                <a:cs typeface="Arial Black" panose="020B0604020202020204" pitchFamily="34" charset="0"/>
              </a:defRPr>
            </a:lvl1pPr>
          </a:lstStyle>
          <a:p>
            <a:r>
              <a:rPr lang="en-US" dirty="0"/>
              <a:t>Click to </a:t>
            </a:r>
            <a:br>
              <a:rPr lang="en-US" dirty="0"/>
            </a:br>
            <a:r>
              <a:rPr lang="en-US" dirty="0"/>
              <a:t>edit Master title style</a:t>
            </a:r>
          </a:p>
        </p:txBody>
      </p:sp>
      <p:sp>
        <p:nvSpPr>
          <p:cNvPr id="20" name="Text Placeholder 19"/>
          <p:cNvSpPr>
            <a:spLocks noGrp="1"/>
          </p:cNvSpPr>
          <p:nvPr>
            <p:ph type="body" sz="quarter" idx="13" hasCustomPrompt="1"/>
          </p:nvPr>
        </p:nvSpPr>
        <p:spPr>
          <a:xfrm>
            <a:off x="382588" y="3901558"/>
            <a:ext cx="6012000" cy="719858"/>
          </a:xfrm>
        </p:spPr>
        <p:txBody>
          <a:bodyPr>
            <a:normAutofit/>
          </a:bodyPr>
          <a:lstStyle>
            <a:lvl1pPr marL="0" marR="0" indent="0" algn="l" defTabSz="914400" rtl="0" eaLnBrk="1" fontAlgn="auto" latinLnBrk="0" hangingPunct="1">
              <a:lnSpc>
                <a:spcPct val="100000"/>
              </a:lnSpc>
              <a:spcBef>
                <a:spcPts val="1200"/>
              </a:spcBef>
              <a:spcAft>
                <a:spcPts val="0"/>
              </a:spcAft>
              <a:buClrTx/>
              <a:buSzTx/>
              <a:buFont typeface="Calibri" panose="020F0502020204030204" pitchFamily="34" charset="0"/>
              <a:buNone/>
              <a:tabLst/>
              <a:defRPr lang="fi-FI" sz="1600" b="0" kern="1200" dirty="0">
                <a:solidFill>
                  <a:schemeClr val="bg1"/>
                </a:solidFill>
                <a:latin typeface="+mn-lt"/>
                <a:ea typeface="+mn-ea"/>
                <a:cs typeface="+mn-cs"/>
              </a:defRPr>
            </a:lvl1pPr>
            <a:lvl2pPr>
              <a:defRPr>
                <a:solidFill>
                  <a:srgbClr val="004F71"/>
                </a:solidFill>
              </a:defRPr>
            </a:lvl2pPr>
            <a:lvl3pPr>
              <a:defRPr>
                <a:solidFill>
                  <a:srgbClr val="004F71"/>
                </a:solidFill>
              </a:defRPr>
            </a:lvl3pPr>
            <a:lvl4pPr>
              <a:defRPr>
                <a:solidFill>
                  <a:srgbClr val="004F71"/>
                </a:solidFill>
              </a:defRPr>
            </a:lvl4pPr>
            <a:lvl5pPr>
              <a:defRPr>
                <a:solidFill>
                  <a:srgbClr val="004F71"/>
                </a:solidFill>
              </a:defRPr>
            </a:lvl5pPr>
          </a:lstStyle>
          <a:p>
            <a:pPr lvl="0"/>
            <a:r>
              <a:rPr lang="en-US" dirty="0"/>
              <a:t>Click to add Date and Presenter</a:t>
            </a:r>
          </a:p>
        </p:txBody>
      </p:sp>
      <p:cxnSp>
        <p:nvCxnSpPr>
          <p:cNvPr id="9" name="Straight Connector 8">
            <a:extLst>
              <a:ext uri="{FF2B5EF4-FFF2-40B4-BE49-F238E27FC236}">
                <a16:creationId xmlns:a16="http://schemas.microsoft.com/office/drawing/2014/main" id="{64D25AB9-8020-4C3E-83A3-21C1C12A3332}"/>
              </a:ext>
            </a:extLst>
          </p:cNvPr>
          <p:cNvCxnSpPr>
            <a:cxnSpLocks/>
          </p:cNvCxnSpPr>
          <p:nvPr userDrawn="1"/>
        </p:nvCxnSpPr>
        <p:spPr>
          <a:xfrm>
            <a:off x="382588" y="3704500"/>
            <a:ext cx="764041" cy="0"/>
          </a:xfrm>
          <a:prstGeom prst="line">
            <a:avLst/>
          </a:prstGeom>
          <a:ln w="25400" cmpd="sng">
            <a:solidFill>
              <a:srgbClr val="41D53C"/>
            </a:solidFill>
          </a:ln>
          <a:effectLst/>
        </p:spPr>
        <p:style>
          <a:lnRef idx="2">
            <a:schemeClr val="accent1"/>
          </a:lnRef>
          <a:fillRef idx="0">
            <a:schemeClr val="accent1"/>
          </a:fillRef>
          <a:effectRef idx="1">
            <a:schemeClr val="accent1"/>
          </a:effectRef>
          <a:fontRef idx="minor">
            <a:schemeClr val="tx1"/>
          </a:fontRef>
        </p:style>
      </p:cxnSp>
      <p:pic>
        <p:nvPicPr>
          <p:cNvPr id="13" name="Picture 12">
            <a:extLst>
              <a:ext uri="{FF2B5EF4-FFF2-40B4-BE49-F238E27FC236}">
                <a16:creationId xmlns:a16="http://schemas.microsoft.com/office/drawing/2014/main" id="{D15EA37A-A1F0-409C-B851-F3DCE2A60999}"/>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24308" y="291516"/>
            <a:ext cx="1037554" cy="461135"/>
          </a:xfrm>
          <a:prstGeom prst="rect">
            <a:avLst/>
          </a:prstGeom>
        </p:spPr>
      </p:pic>
    </p:spTree>
    <p:extLst>
      <p:ext uri="{BB962C8B-B14F-4D97-AF65-F5344CB8AC3E}">
        <p14:creationId xmlns:p14="http://schemas.microsoft.com/office/powerpoint/2010/main" val="95476591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Highlighted quote green">
    <p:bg>
      <p:bgPr>
        <a:solidFill>
          <a:schemeClr val="tx2"/>
        </a:solidFill>
        <a:effectLst/>
      </p:bgPr>
    </p:bg>
    <p:spTree>
      <p:nvGrpSpPr>
        <p:cNvPr id="1" name=""/>
        <p:cNvGrpSpPr/>
        <p:nvPr/>
      </p:nvGrpSpPr>
      <p:grpSpPr>
        <a:xfrm>
          <a:off x="0" y="0"/>
          <a:ext cx="0" cy="0"/>
          <a:chOff x="0" y="0"/>
          <a:chExt cx="0" cy="0"/>
        </a:xfrm>
      </p:grpSpPr>
      <p:sp>
        <p:nvSpPr>
          <p:cNvPr id="4" name="Slide Number Placeholder 3"/>
          <p:cNvSpPr>
            <a:spLocks noGrp="1"/>
          </p:cNvSpPr>
          <p:nvPr userDrawn="1">
            <p:ph type="sldNum" sz="quarter" idx="11"/>
          </p:nvPr>
        </p:nvSpPr>
        <p:spPr/>
        <p:txBody>
          <a:bodyPr/>
          <a:lstStyle>
            <a:lvl1pPr>
              <a:defRPr>
                <a:solidFill>
                  <a:schemeClr val="bg1"/>
                </a:solidFill>
              </a:defRPr>
            </a:lvl1pPr>
          </a:lstStyle>
          <a:p>
            <a:fld id="{C60C2248-B95D-984B-A0F4-42B9A4652AA7}" type="slidenum">
              <a:rPr lang="en-US" smtClean="0"/>
              <a:pPr/>
              <a:t>‹#›</a:t>
            </a:fld>
            <a:endParaRPr lang="en-US" dirty="0"/>
          </a:p>
        </p:txBody>
      </p:sp>
      <p:sp>
        <p:nvSpPr>
          <p:cNvPr id="6" name="Content Placeholder 5">
            <a:extLst>
              <a:ext uri="{FF2B5EF4-FFF2-40B4-BE49-F238E27FC236}">
                <a16:creationId xmlns:a16="http://schemas.microsoft.com/office/drawing/2014/main" id="{583C30B9-6910-43B5-84A5-8C49D325BD64}"/>
              </a:ext>
            </a:extLst>
          </p:cNvPr>
          <p:cNvSpPr>
            <a:spLocks noGrp="1"/>
          </p:cNvSpPr>
          <p:nvPr>
            <p:ph sz="quarter" idx="12" hasCustomPrompt="1"/>
          </p:nvPr>
        </p:nvSpPr>
        <p:spPr>
          <a:xfrm>
            <a:off x="573088" y="515938"/>
            <a:ext cx="8183562" cy="2749550"/>
          </a:xfrm>
        </p:spPr>
        <p:txBody>
          <a:bodyPr anchor="b" anchorCtr="0">
            <a:normAutofit/>
          </a:bodyPr>
          <a:lstStyle>
            <a:lvl1pPr marL="0" indent="0">
              <a:lnSpc>
                <a:spcPct val="82000"/>
              </a:lnSpc>
              <a:spcBef>
                <a:spcPts val="0"/>
              </a:spcBef>
              <a:buNone/>
              <a:defRPr sz="4000">
                <a:solidFill>
                  <a:schemeClr val="bg1"/>
                </a:solidFill>
                <a:latin typeface="Arial Black" panose="020B0A04020102020204" pitchFamily="34" charset="0"/>
              </a:defRPr>
            </a:lvl1pPr>
          </a:lstStyle>
          <a:p>
            <a:pPr lvl="0"/>
            <a:r>
              <a:rPr lang="en-US" dirty="0"/>
              <a:t>“BOLD QUOTE</a:t>
            </a:r>
            <a:br>
              <a:rPr lang="en-US" dirty="0"/>
            </a:br>
            <a:r>
              <a:rPr lang="en-US" dirty="0">
                <a:solidFill>
                  <a:schemeClr val="accent1"/>
                </a:solidFill>
              </a:rPr>
              <a:t>GOES HERE</a:t>
            </a:r>
            <a:r>
              <a:rPr lang="en-US" dirty="0"/>
              <a:t>.”</a:t>
            </a:r>
          </a:p>
        </p:txBody>
      </p:sp>
      <p:sp>
        <p:nvSpPr>
          <p:cNvPr id="13" name="Text Placeholder 12">
            <a:extLst>
              <a:ext uri="{FF2B5EF4-FFF2-40B4-BE49-F238E27FC236}">
                <a16:creationId xmlns:a16="http://schemas.microsoft.com/office/drawing/2014/main" id="{D6BA9489-3DF1-4921-9415-83F5A6D6BFB5}"/>
              </a:ext>
            </a:extLst>
          </p:cNvPr>
          <p:cNvSpPr>
            <a:spLocks noGrp="1"/>
          </p:cNvSpPr>
          <p:nvPr>
            <p:ph type="body" sz="quarter" idx="13" hasCustomPrompt="1"/>
          </p:nvPr>
        </p:nvSpPr>
        <p:spPr>
          <a:xfrm>
            <a:off x="573089" y="3570288"/>
            <a:ext cx="8183562" cy="942975"/>
          </a:xfrm>
        </p:spPr>
        <p:txBody>
          <a:bodyPr/>
          <a:lstStyle>
            <a:lvl1pPr marL="0" indent="0">
              <a:buNone/>
              <a:defRPr>
                <a:solidFill>
                  <a:schemeClr val="bg1"/>
                </a:solidFill>
              </a:defRPr>
            </a:lvl1pPr>
            <a:lvl2pPr marL="180975" indent="0">
              <a:buNone/>
              <a:defRPr/>
            </a:lvl2pPr>
            <a:lvl3pPr marL="361950" indent="0">
              <a:buNone/>
              <a:defRPr/>
            </a:lvl3pPr>
            <a:lvl4pPr marL="447675" indent="0">
              <a:buNone/>
              <a:defRPr/>
            </a:lvl4pPr>
            <a:lvl5pPr marL="627062" indent="0">
              <a:buNone/>
              <a:defRPr/>
            </a:lvl5pPr>
          </a:lstStyle>
          <a:p>
            <a:r>
              <a:rPr lang="en-US" dirty="0"/>
              <a:t>Name, title</a:t>
            </a:r>
          </a:p>
        </p:txBody>
      </p:sp>
    </p:spTree>
    <p:extLst>
      <p:ext uri="{BB962C8B-B14F-4D97-AF65-F5344CB8AC3E}">
        <p14:creationId xmlns:p14="http://schemas.microsoft.com/office/powerpoint/2010/main" val="169907812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Dark_End">
    <p:bg>
      <p:bgPr>
        <a:solidFill>
          <a:schemeClr val="tx2"/>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88EB4CA-4AA0-454B-9AC4-F89332AEE1D5}"/>
              </a:ext>
            </a:extLst>
          </p:cNvPr>
          <p:cNvSpPr txBox="1"/>
          <p:nvPr userDrawn="1"/>
        </p:nvSpPr>
        <p:spPr>
          <a:xfrm>
            <a:off x="139468" y="4782845"/>
            <a:ext cx="6588878" cy="215444"/>
          </a:xfrm>
          <a:prstGeom prst="rect">
            <a:avLst/>
          </a:prstGeom>
          <a:noFill/>
        </p:spPr>
        <p:txBody>
          <a:bodyPr wrap="square" rtlCol="0">
            <a:spAutoFit/>
          </a:bodyPr>
          <a:lstStyle/>
          <a:p>
            <a:r>
              <a:rPr lang="en-US" sz="800" b="0" i="0" dirty="0">
                <a:solidFill>
                  <a:schemeClr val="bg1"/>
                </a:solidFill>
              </a:rPr>
              <a:t>©2020 FIS and/or its subsidiaries. All Rights Reserved.</a:t>
            </a:r>
            <a:r>
              <a:rPr lang="en-US" sz="800" b="0" i="0" baseline="0" dirty="0">
                <a:solidFill>
                  <a:schemeClr val="bg1"/>
                </a:solidFill>
              </a:rPr>
              <a:t> </a:t>
            </a:r>
            <a:r>
              <a:rPr lang="en-US" sz="800" b="0" i="0" dirty="0">
                <a:solidFill>
                  <a:schemeClr val="bg1"/>
                </a:solidFill>
                <a:cs typeface="Arial"/>
              </a:rPr>
              <a:t>FIS confidential and proprietary information. </a:t>
            </a:r>
          </a:p>
        </p:txBody>
      </p:sp>
      <p:pic>
        <p:nvPicPr>
          <p:cNvPr id="4" name="Picture 3">
            <a:extLst>
              <a:ext uri="{FF2B5EF4-FFF2-40B4-BE49-F238E27FC236}">
                <a16:creationId xmlns:a16="http://schemas.microsoft.com/office/drawing/2014/main" id="{74BAA557-E5CE-49FE-AD47-FCC82C665B10}"/>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608419" y="2143492"/>
            <a:ext cx="1927163" cy="856517"/>
          </a:xfrm>
          <a:prstGeom prst="rect">
            <a:avLst/>
          </a:prstGeom>
        </p:spPr>
      </p:pic>
    </p:spTree>
    <p:extLst>
      <p:ext uri="{BB962C8B-B14F-4D97-AF65-F5344CB8AC3E}">
        <p14:creationId xmlns:p14="http://schemas.microsoft.com/office/powerpoint/2010/main" val="21587752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2_Title slide green">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9" name="Title 10"/>
          <p:cNvSpPr>
            <a:spLocks noGrp="1"/>
          </p:cNvSpPr>
          <p:nvPr>
            <p:ph type="title" hasCustomPrompt="1"/>
          </p:nvPr>
        </p:nvSpPr>
        <p:spPr>
          <a:xfrm>
            <a:off x="382588" y="1002862"/>
            <a:ext cx="6012000" cy="2527205"/>
          </a:xfrm>
        </p:spPr>
        <p:txBody>
          <a:bodyPr anchor="b" anchorCtr="0">
            <a:noAutofit/>
          </a:bodyPr>
          <a:lstStyle>
            <a:lvl1pPr marL="0" algn="l" defTabSz="457200" rtl="0" eaLnBrk="1" latinLnBrk="0" hangingPunct="1">
              <a:lnSpc>
                <a:spcPct val="81000"/>
              </a:lnSpc>
              <a:spcBef>
                <a:spcPct val="0"/>
              </a:spcBef>
              <a:buNone/>
              <a:defRPr lang="en-US" sz="5500" b="1" i="0" kern="1200" cap="all" baseline="0" dirty="0">
                <a:solidFill>
                  <a:schemeClr val="bg1"/>
                </a:solidFill>
                <a:latin typeface="Arial Black" panose="020B0604020202020204" pitchFamily="34" charset="0"/>
                <a:ea typeface="+mj-ea"/>
                <a:cs typeface="Arial Black" panose="020B0604020202020204" pitchFamily="34" charset="0"/>
              </a:defRPr>
            </a:lvl1pPr>
          </a:lstStyle>
          <a:p>
            <a:r>
              <a:rPr lang="en-US" dirty="0"/>
              <a:t>Click to </a:t>
            </a:r>
            <a:br>
              <a:rPr lang="en-US" dirty="0"/>
            </a:br>
            <a:r>
              <a:rPr lang="en-US" dirty="0"/>
              <a:t>edit Master title style</a:t>
            </a:r>
          </a:p>
        </p:txBody>
      </p:sp>
      <p:sp>
        <p:nvSpPr>
          <p:cNvPr id="20" name="Text Placeholder 19"/>
          <p:cNvSpPr>
            <a:spLocks noGrp="1"/>
          </p:cNvSpPr>
          <p:nvPr>
            <p:ph type="body" sz="quarter" idx="13" hasCustomPrompt="1"/>
          </p:nvPr>
        </p:nvSpPr>
        <p:spPr>
          <a:xfrm>
            <a:off x="382588" y="3901558"/>
            <a:ext cx="6012000" cy="719858"/>
          </a:xfrm>
        </p:spPr>
        <p:txBody>
          <a:bodyPr>
            <a:normAutofit/>
          </a:bodyPr>
          <a:lstStyle>
            <a:lvl1pPr marL="0" marR="0" indent="0" algn="l" defTabSz="914400" rtl="0" eaLnBrk="1" fontAlgn="auto" latinLnBrk="0" hangingPunct="1">
              <a:lnSpc>
                <a:spcPct val="100000"/>
              </a:lnSpc>
              <a:spcBef>
                <a:spcPts val="1200"/>
              </a:spcBef>
              <a:spcAft>
                <a:spcPts val="0"/>
              </a:spcAft>
              <a:buClrTx/>
              <a:buSzTx/>
              <a:buFont typeface="Calibri" panose="020F0502020204030204" pitchFamily="34" charset="0"/>
              <a:buNone/>
              <a:tabLst/>
              <a:defRPr lang="fi-FI" sz="1600" b="0" kern="1200" dirty="0">
                <a:solidFill>
                  <a:schemeClr val="bg1"/>
                </a:solidFill>
                <a:latin typeface="+mn-lt"/>
                <a:ea typeface="+mn-ea"/>
                <a:cs typeface="+mn-cs"/>
              </a:defRPr>
            </a:lvl1pPr>
            <a:lvl2pPr>
              <a:defRPr>
                <a:solidFill>
                  <a:srgbClr val="004F71"/>
                </a:solidFill>
              </a:defRPr>
            </a:lvl2pPr>
            <a:lvl3pPr>
              <a:defRPr>
                <a:solidFill>
                  <a:srgbClr val="004F71"/>
                </a:solidFill>
              </a:defRPr>
            </a:lvl3pPr>
            <a:lvl4pPr>
              <a:defRPr>
                <a:solidFill>
                  <a:srgbClr val="004F71"/>
                </a:solidFill>
              </a:defRPr>
            </a:lvl4pPr>
            <a:lvl5pPr>
              <a:defRPr>
                <a:solidFill>
                  <a:srgbClr val="004F71"/>
                </a:solidFill>
              </a:defRPr>
            </a:lvl5pPr>
          </a:lstStyle>
          <a:p>
            <a:pPr lvl="0"/>
            <a:r>
              <a:rPr lang="en-US" dirty="0"/>
              <a:t>Click to add Date and Presenter</a:t>
            </a:r>
          </a:p>
        </p:txBody>
      </p:sp>
      <p:cxnSp>
        <p:nvCxnSpPr>
          <p:cNvPr id="9" name="Straight Connector 8">
            <a:extLst>
              <a:ext uri="{FF2B5EF4-FFF2-40B4-BE49-F238E27FC236}">
                <a16:creationId xmlns:a16="http://schemas.microsoft.com/office/drawing/2014/main" id="{64D25AB9-8020-4C3E-83A3-21C1C12A3332}"/>
              </a:ext>
            </a:extLst>
          </p:cNvPr>
          <p:cNvCxnSpPr>
            <a:cxnSpLocks/>
          </p:cNvCxnSpPr>
          <p:nvPr userDrawn="1"/>
        </p:nvCxnSpPr>
        <p:spPr>
          <a:xfrm>
            <a:off x="382588" y="3704500"/>
            <a:ext cx="764041" cy="0"/>
          </a:xfrm>
          <a:prstGeom prst="line">
            <a:avLst/>
          </a:prstGeom>
          <a:ln w="25400" cmpd="sng">
            <a:solidFill>
              <a:srgbClr val="41D53C"/>
            </a:solidFill>
          </a:ln>
          <a:effectLst/>
        </p:spPr>
        <p:style>
          <a:lnRef idx="2">
            <a:schemeClr val="accent1"/>
          </a:lnRef>
          <a:fillRef idx="0">
            <a:schemeClr val="accent1"/>
          </a:fillRef>
          <a:effectRef idx="1">
            <a:schemeClr val="accent1"/>
          </a:effectRef>
          <a:fontRef idx="minor">
            <a:schemeClr val="tx1"/>
          </a:fontRef>
        </p:style>
      </p:cxnSp>
      <p:pic>
        <p:nvPicPr>
          <p:cNvPr id="13" name="Picture 12">
            <a:extLst>
              <a:ext uri="{FF2B5EF4-FFF2-40B4-BE49-F238E27FC236}">
                <a16:creationId xmlns:a16="http://schemas.microsoft.com/office/drawing/2014/main" id="{D15EA37A-A1F0-409C-B851-F3DCE2A60999}"/>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24308" y="291516"/>
            <a:ext cx="1037554" cy="461135"/>
          </a:xfrm>
          <a:prstGeom prst="rect">
            <a:avLst/>
          </a:prstGeom>
        </p:spPr>
      </p:pic>
    </p:spTree>
    <p:extLst>
      <p:ext uri="{BB962C8B-B14F-4D97-AF65-F5344CB8AC3E}">
        <p14:creationId xmlns:p14="http://schemas.microsoft.com/office/powerpoint/2010/main" val="36316338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ivider Slide">
    <p:spTree>
      <p:nvGrpSpPr>
        <p:cNvPr id="1" name=""/>
        <p:cNvGrpSpPr/>
        <p:nvPr/>
      </p:nvGrpSpPr>
      <p:grpSpPr>
        <a:xfrm>
          <a:off x="0" y="0"/>
          <a:ext cx="0" cy="0"/>
          <a:chOff x="0" y="0"/>
          <a:chExt cx="0" cy="0"/>
        </a:xfrm>
      </p:grpSpPr>
      <p:pic>
        <p:nvPicPr>
          <p:cNvPr id="9" name="Content Placeholder 4">
            <a:extLst>
              <a:ext uri="{FF2B5EF4-FFF2-40B4-BE49-F238E27FC236}">
                <a16:creationId xmlns:a16="http://schemas.microsoft.com/office/drawing/2014/main" id="{86E62A92-4FD1-4D77-82F6-84F8E0AF784F}"/>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72000" y="0"/>
            <a:ext cx="4572000" cy="5143494"/>
          </a:xfrm>
          <a:prstGeom prst="rect">
            <a:avLst/>
          </a:prstGeom>
        </p:spPr>
      </p:pic>
      <p:sp>
        <p:nvSpPr>
          <p:cNvPr id="2" name="Title 1"/>
          <p:cNvSpPr>
            <a:spLocks noGrp="1"/>
          </p:cNvSpPr>
          <p:nvPr>
            <p:ph type="title" hasCustomPrompt="1"/>
          </p:nvPr>
        </p:nvSpPr>
        <p:spPr>
          <a:xfrm>
            <a:off x="382588" y="2052088"/>
            <a:ext cx="4920932" cy="1788391"/>
          </a:xfrm>
        </p:spPr>
        <p:txBody>
          <a:bodyPr>
            <a:noAutofit/>
          </a:bodyPr>
          <a:lstStyle>
            <a:lvl1pPr algn="l" defTabSz="342900" rtl="0" eaLnBrk="1" latinLnBrk="0" hangingPunct="1">
              <a:lnSpc>
                <a:spcPct val="90000"/>
              </a:lnSpc>
              <a:spcBef>
                <a:spcPct val="0"/>
              </a:spcBef>
              <a:buNone/>
              <a:defRPr lang="en-US" sz="5400" b="1" i="0" kern="1200" cap="all" dirty="0">
                <a:solidFill>
                  <a:schemeClr val="tx1"/>
                </a:solidFill>
                <a:latin typeface="Arial Black" panose="020B0604020202020204" pitchFamily="34" charset="0"/>
                <a:ea typeface="+mj-ea"/>
                <a:cs typeface="Arial Black" panose="020B0604020202020204" pitchFamily="34" charset="0"/>
              </a:defRPr>
            </a:lvl1pPr>
          </a:lstStyle>
          <a:p>
            <a:r>
              <a:rPr lang="en-US" dirty="0"/>
              <a:t>Title goes here</a:t>
            </a:r>
          </a:p>
        </p:txBody>
      </p:sp>
      <p:sp>
        <p:nvSpPr>
          <p:cNvPr id="6" name="Slide Number Placeholder 5"/>
          <p:cNvSpPr>
            <a:spLocks noGrp="1"/>
          </p:cNvSpPr>
          <p:nvPr>
            <p:ph type="sldNum" sz="quarter" idx="12"/>
          </p:nvPr>
        </p:nvSpPr>
        <p:spPr>
          <a:xfrm>
            <a:off x="8288339" y="4874847"/>
            <a:ext cx="468000" cy="135000"/>
          </a:xfrm>
        </p:spPr>
        <p:txBody>
          <a:bodyPr/>
          <a:lstStyle/>
          <a:p>
            <a:fld id="{C60C2248-B95D-984B-A0F4-42B9A4652AA7}" type="slidenum">
              <a:rPr lang="en-US" smtClean="0"/>
              <a:pPr/>
              <a:t>‹#›</a:t>
            </a:fld>
            <a:endParaRPr lang="en-US" dirty="0"/>
          </a:p>
        </p:txBody>
      </p:sp>
      <p:sp>
        <p:nvSpPr>
          <p:cNvPr id="4" name="Text Placeholder 3">
            <a:extLst>
              <a:ext uri="{FF2B5EF4-FFF2-40B4-BE49-F238E27FC236}">
                <a16:creationId xmlns:a16="http://schemas.microsoft.com/office/drawing/2014/main" id="{A990BB0C-1568-4800-B1EF-F0EC8B110158}"/>
              </a:ext>
            </a:extLst>
          </p:cNvPr>
          <p:cNvSpPr>
            <a:spLocks noGrp="1"/>
          </p:cNvSpPr>
          <p:nvPr>
            <p:ph type="body" sz="quarter" idx="13" hasCustomPrompt="1"/>
          </p:nvPr>
        </p:nvSpPr>
        <p:spPr>
          <a:xfrm>
            <a:off x="382588" y="1366978"/>
            <a:ext cx="5095875" cy="296542"/>
          </a:xfrm>
        </p:spPr>
        <p:txBody>
          <a:bodyPr>
            <a:normAutofit/>
          </a:bodyPr>
          <a:lstStyle>
            <a:lvl1pPr marL="0" indent="0">
              <a:buNone/>
              <a:defRPr sz="1600">
                <a:solidFill>
                  <a:schemeClr val="accent1"/>
                </a:solidFill>
                <a:latin typeface="Arial Black" panose="020B0A04020102020204" pitchFamily="34" charset="0"/>
              </a:defRPr>
            </a:lvl1pPr>
            <a:lvl2pPr marL="180975" indent="0">
              <a:buNone/>
              <a:defRPr/>
            </a:lvl2pPr>
            <a:lvl3pPr marL="361950" indent="0">
              <a:buNone/>
              <a:defRPr/>
            </a:lvl3pPr>
            <a:lvl4pPr marL="447675" indent="0">
              <a:buNone/>
              <a:defRPr/>
            </a:lvl4pPr>
            <a:lvl5pPr marL="627062" indent="0">
              <a:buNone/>
              <a:defRPr/>
            </a:lvl5pPr>
          </a:lstStyle>
          <a:p>
            <a:r>
              <a:rPr lang="en-US" dirty="0"/>
              <a:t>DIVIDER</a:t>
            </a:r>
          </a:p>
        </p:txBody>
      </p:sp>
      <p:cxnSp>
        <p:nvCxnSpPr>
          <p:cNvPr id="8" name="Straight Connector 7">
            <a:extLst>
              <a:ext uri="{FF2B5EF4-FFF2-40B4-BE49-F238E27FC236}">
                <a16:creationId xmlns:a16="http://schemas.microsoft.com/office/drawing/2014/main" id="{8B18E211-D3B4-41AC-820D-B39F56E3C27F}"/>
              </a:ext>
            </a:extLst>
          </p:cNvPr>
          <p:cNvCxnSpPr>
            <a:cxnSpLocks/>
          </p:cNvCxnSpPr>
          <p:nvPr userDrawn="1"/>
        </p:nvCxnSpPr>
        <p:spPr>
          <a:xfrm>
            <a:off x="382588" y="1790752"/>
            <a:ext cx="764041" cy="0"/>
          </a:xfrm>
          <a:prstGeom prst="line">
            <a:avLst/>
          </a:prstGeom>
          <a:ln w="25400" cmpd="sng">
            <a:solidFill>
              <a:srgbClr val="41D53C"/>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855517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4C1B30-C7EB-6141-9579-275A5EC89B25}"/>
              </a:ext>
            </a:extLst>
          </p:cNvPr>
          <p:cNvSpPr>
            <a:spLocks noGrp="1"/>
          </p:cNvSpPr>
          <p:nvPr>
            <p:ph type="title" hasCustomPrompt="1"/>
          </p:nvPr>
        </p:nvSpPr>
        <p:spPr/>
        <p:txBody>
          <a:bodyPr/>
          <a:lstStyle/>
          <a:p>
            <a:r>
              <a:rPr lang="en-US" dirty="0"/>
              <a:t>Agenda</a:t>
            </a:r>
          </a:p>
        </p:txBody>
      </p:sp>
      <p:sp>
        <p:nvSpPr>
          <p:cNvPr id="3" name="Slide Number Placeholder 2">
            <a:extLst>
              <a:ext uri="{FF2B5EF4-FFF2-40B4-BE49-F238E27FC236}">
                <a16:creationId xmlns:a16="http://schemas.microsoft.com/office/drawing/2014/main" id="{528A9C38-5598-A749-A021-0D6822536FCF}"/>
              </a:ext>
            </a:extLst>
          </p:cNvPr>
          <p:cNvSpPr>
            <a:spLocks noGrp="1"/>
          </p:cNvSpPr>
          <p:nvPr>
            <p:ph type="sldNum" sz="quarter" idx="10"/>
          </p:nvPr>
        </p:nvSpPr>
        <p:spPr/>
        <p:txBody>
          <a:bodyPr/>
          <a:lstStyle/>
          <a:p>
            <a:fld id="{C60C2248-B95D-984B-A0F4-42B9A4652AA7}" type="slidenum">
              <a:rPr lang="en-US" smtClean="0"/>
              <a:pPr/>
              <a:t>‹#›</a:t>
            </a:fld>
            <a:endParaRPr lang="en-US" dirty="0"/>
          </a:p>
        </p:txBody>
      </p:sp>
      <p:sp>
        <p:nvSpPr>
          <p:cNvPr id="5" name="Text Placeholder 3">
            <a:extLst>
              <a:ext uri="{FF2B5EF4-FFF2-40B4-BE49-F238E27FC236}">
                <a16:creationId xmlns:a16="http://schemas.microsoft.com/office/drawing/2014/main" id="{7356202B-2E9D-734C-AB23-24EB417B9D42}"/>
              </a:ext>
            </a:extLst>
          </p:cNvPr>
          <p:cNvSpPr>
            <a:spLocks noGrp="1"/>
          </p:cNvSpPr>
          <p:nvPr>
            <p:ph type="body" sz="quarter" idx="11" hasCustomPrompt="1"/>
          </p:nvPr>
        </p:nvSpPr>
        <p:spPr>
          <a:xfrm>
            <a:off x="382587" y="914556"/>
            <a:ext cx="8361170" cy="341816"/>
          </a:xfrm>
        </p:spPr>
        <p:txBody>
          <a:bodyPr/>
          <a:lstStyle>
            <a:lvl1pPr>
              <a:buNone/>
              <a:defRPr>
                <a:solidFill>
                  <a:schemeClr val="accent1"/>
                </a:solidFill>
              </a:defRPr>
            </a:lvl1pPr>
          </a:lstStyle>
          <a:p>
            <a:pPr lvl="0"/>
            <a:r>
              <a:rPr lang="en-US" dirty="0"/>
              <a:t>Event name</a:t>
            </a:r>
          </a:p>
        </p:txBody>
      </p:sp>
      <p:sp>
        <p:nvSpPr>
          <p:cNvPr id="6" name="Content Placeholder 7">
            <a:extLst>
              <a:ext uri="{FF2B5EF4-FFF2-40B4-BE49-F238E27FC236}">
                <a16:creationId xmlns:a16="http://schemas.microsoft.com/office/drawing/2014/main" id="{C654F68C-C39A-FE4C-A767-A6D9F229DF53}"/>
              </a:ext>
            </a:extLst>
          </p:cNvPr>
          <p:cNvSpPr>
            <a:spLocks noGrp="1"/>
          </p:cNvSpPr>
          <p:nvPr>
            <p:ph sz="quarter" idx="12" hasCustomPrompt="1"/>
          </p:nvPr>
        </p:nvSpPr>
        <p:spPr>
          <a:xfrm>
            <a:off x="382588" y="1723635"/>
            <a:ext cx="1788182" cy="2774023"/>
          </a:xfrm>
        </p:spPr>
        <p:txBody>
          <a:bodyPr/>
          <a:lstStyle>
            <a:lvl1pPr>
              <a:buNone/>
              <a:defRPr b="0">
                <a:solidFill>
                  <a:schemeClr val="tx1"/>
                </a:solidFill>
              </a:defRPr>
            </a:lvl1pPr>
            <a:lvl2pPr>
              <a:buNone/>
              <a:defRPr/>
            </a:lvl2pPr>
          </a:lstStyle>
          <a:p>
            <a:pPr lvl="0"/>
            <a:r>
              <a:rPr lang="en-US" dirty="0"/>
              <a:t>Second level</a:t>
            </a:r>
          </a:p>
          <a:p>
            <a:pPr lvl="1"/>
            <a:r>
              <a:rPr lang="en-US" dirty="0"/>
              <a:t>Third level</a:t>
            </a:r>
          </a:p>
          <a:p>
            <a:pPr lvl="2"/>
            <a:r>
              <a:rPr lang="en-US" dirty="0"/>
              <a:t>Fourth level</a:t>
            </a:r>
          </a:p>
          <a:p>
            <a:pPr lvl="3"/>
            <a:r>
              <a:rPr lang="en-US" dirty="0"/>
              <a:t>Fifth level</a:t>
            </a:r>
          </a:p>
        </p:txBody>
      </p:sp>
      <p:sp>
        <p:nvSpPr>
          <p:cNvPr id="7" name="Content Placeholder 7">
            <a:extLst>
              <a:ext uri="{FF2B5EF4-FFF2-40B4-BE49-F238E27FC236}">
                <a16:creationId xmlns:a16="http://schemas.microsoft.com/office/drawing/2014/main" id="{4FC6D649-5618-C940-8A2F-212B1B8C27AD}"/>
              </a:ext>
            </a:extLst>
          </p:cNvPr>
          <p:cNvSpPr>
            <a:spLocks noGrp="1"/>
          </p:cNvSpPr>
          <p:nvPr>
            <p:ph sz="quarter" idx="13" hasCustomPrompt="1"/>
          </p:nvPr>
        </p:nvSpPr>
        <p:spPr>
          <a:xfrm>
            <a:off x="2367504" y="1723635"/>
            <a:ext cx="2754621" cy="2774023"/>
          </a:xfrm>
        </p:spPr>
        <p:txBody>
          <a:bodyPr/>
          <a:lstStyle>
            <a:lvl1pPr>
              <a:buNone/>
              <a:defRPr b="0">
                <a:solidFill>
                  <a:schemeClr val="tx1"/>
                </a:solidFill>
              </a:defRPr>
            </a:lvl1pPr>
            <a:lvl2pPr>
              <a:buNone/>
              <a:defRPr/>
            </a:lvl2pPr>
          </a:lstStyle>
          <a:p>
            <a:pPr lvl="0"/>
            <a:r>
              <a:rPr lang="en-US" dirty="0"/>
              <a:t>Second level</a:t>
            </a:r>
          </a:p>
          <a:p>
            <a:pPr lvl="1"/>
            <a:r>
              <a:rPr lang="en-US" dirty="0"/>
              <a:t>Third level</a:t>
            </a:r>
          </a:p>
          <a:p>
            <a:pPr lvl="2"/>
            <a:r>
              <a:rPr lang="en-US" dirty="0"/>
              <a:t>Fourth level</a:t>
            </a:r>
          </a:p>
          <a:p>
            <a:pPr lvl="3"/>
            <a:r>
              <a:rPr lang="en-US" dirty="0"/>
              <a:t>Fifth level</a:t>
            </a:r>
          </a:p>
        </p:txBody>
      </p:sp>
      <p:sp>
        <p:nvSpPr>
          <p:cNvPr id="8" name="Content Placeholder 7">
            <a:extLst>
              <a:ext uri="{FF2B5EF4-FFF2-40B4-BE49-F238E27FC236}">
                <a16:creationId xmlns:a16="http://schemas.microsoft.com/office/drawing/2014/main" id="{BA3BBE2D-F872-BF47-95CD-CF7B74023E20}"/>
              </a:ext>
            </a:extLst>
          </p:cNvPr>
          <p:cNvSpPr>
            <a:spLocks noGrp="1"/>
          </p:cNvSpPr>
          <p:nvPr>
            <p:ph sz="quarter" idx="14" hasCustomPrompt="1"/>
          </p:nvPr>
        </p:nvSpPr>
        <p:spPr>
          <a:xfrm>
            <a:off x="5318859" y="1723635"/>
            <a:ext cx="2464690" cy="2774023"/>
          </a:xfrm>
        </p:spPr>
        <p:txBody>
          <a:bodyPr/>
          <a:lstStyle>
            <a:lvl1pPr>
              <a:buNone/>
              <a:defRPr b="0">
                <a:solidFill>
                  <a:schemeClr val="tx1"/>
                </a:solidFill>
              </a:defRPr>
            </a:lvl1pPr>
          </a:lstStyle>
          <a:p>
            <a:pPr lvl="0"/>
            <a:r>
              <a:rPr lang="en-US" dirty="0"/>
              <a:t>Second level</a:t>
            </a:r>
          </a:p>
          <a:p>
            <a:pPr lvl="1"/>
            <a:r>
              <a:rPr lang="en-US" dirty="0"/>
              <a:t>Third level</a:t>
            </a:r>
          </a:p>
          <a:p>
            <a:pPr lvl="2"/>
            <a:r>
              <a:rPr lang="en-US" dirty="0"/>
              <a:t>Fourth level</a:t>
            </a:r>
          </a:p>
          <a:p>
            <a:pPr lvl="3"/>
            <a:r>
              <a:rPr lang="en-US" dirty="0"/>
              <a:t>Fifth level</a:t>
            </a:r>
          </a:p>
        </p:txBody>
      </p:sp>
      <p:sp>
        <p:nvSpPr>
          <p:cNvPr id="9" name="Text Placeholder 11">
            <a:extLst>
              <a:ext uri="{FF2B5EF4-FFF2-40B4-BE49-F238E27FC236}">
                <a16:creationId xmlns:a16="http://schemas.microsoft.com/office/drawing/2014/main" id="{78E90130-72BF-A244-A6CB-13A1B9E20E34}"/>
              </a:ext>
            </a:extLst>
          </p:cNvPr>
          <p:cNvSpPr>
            <a:spLocks noGrp="1"/>
          </p:cNvSpPr>
          <p:nvPr>
            <p:ph type="body" sz="quarter" idx="15" hasCustomPrompt="1"/>
          </p:nvPr>
        </p:nvSpPr>
        <p:spPr>
          <a:xfrm>
            <a:off x="382588" y="1360488"/>
            <a:ext cx="1780746" cy="282575"/>
          </a:xfrm>
        </p:spPr>
        <p:txBody>
          <a:bodyPr/>
          <a:lstStyle>
            <a:lvl1pPr>
              <a:buNone/>
              <a:defRPr>
                <a:solidFill>
                  <a:schemeClr val="accent2"/>
                </a:solidFill>
              </a:defRPr>
            </a:lvl1pPr>
          </a:lstStyle>
          <a:p>
            <a:pPr lvl="0"/>
            <a:r>
              <a:rPr lang="en-US" dirty="0"/>
              <a:t>Time</a:t>
            </a:r>
          </a:p>
        </p:txBody>
      </p:sp>
      <p:sp>
        <p:nvSpPr>
          <p:cNvPr id="10" name="Text Placeholder 11">
            <a:extLst>
              <a:ext uri="{FF2B5EF4-FFF2-40B4-BE49-F238E27FC236}">
                <a16:creationId xmlns:a16="http://schemas.microsoft.com/office/drawing/2014/main" id="{FEA2FB82-7A39-234A-92E3-9D97CD6A814D}"/>
              </a:ext>
            </a:extLst>
          </p:cNvPr>
          <p:cNvSpPr>
            <a:spLocks noGrp="1"/>
          </p:cNvSpPr>
          <p:nvPr>
            <p:ph type="body" sz="quarter" idx="16" hasCustomPrompt="1"/>
          </p:nvPr>
        </p:nvSpPr>
        <p:spPr>
          <a:xfrm>
            <a:off x="2360070" y="1360488"/>
            <a:ext cx="2754620" cy="282575"/>
          </a:xfrm>
        </p:spPr>
        <p:txBody>
          <a:bodyPr/>
          <a:lstStyle>
            <a:lvl1pPr>
              <a:buNone/>
              <a:defRPr>
                <a:solidFill>
                  <a:schemeClr val="accent2"/>
                </a:solidFill>
              </a:defRPr>
            </a:lvl1pPr>
          </a:lstStyle>
          <a:p>
            <a:pPr lvl="0"/>
            <a:r>
              <a:rPr lang="en-US" dirty="0"/>
              <a:t>Topic</a:t>
            </a:r>
          </a:p>
        </p:txBody>
      </p:sp>
      <p:sp>
        <p:nvSpPr>
          <p:cNvPr id="11" name="Text Placeholder 11">
            <a:extLst>
              <a:ext uri="{FF2B5EF4-FFF2-40B4-BE49-F238E27FC236}">
                <a16:creationId xmlns:a16="http://schemas.microsoft.com/office/drawing/2014/main" id="{8B6E39AF-57C4-DD46-90F4-4AD29D170C65}"/>
              </a:ext>
            </a:extLst>
          </p:cNvPr>
          <p:cNvSpPr>
            <a:spLocks noGrp="1"/>
          </p:cNvSpPr>
          <p:nvPr>
            <p:ph type="body" sz="quarter" idx="17" hasCustomPrompt="1"/>
          </p:nvPr>
        </p:nvSpPr>
        <p:spPr>
          <a:xfrm>
            <a:off x="5311426" y="1360488"/>
            <a:ext cx="2754620" cy="282575"/>
          </a:xfrm>
        </p:spPr>
        <p:txBody>
          <a:bodyPr/>
          <a:lstStyle>
            <a:lvl1pPr>
              <a:buNone/>
              <a:defRPr>
                <a:solidFill>
                  <a:schemeClr val="accent2"/>
                </a:solidFill>
              </a:defRPr>
            </a:lvl1pPr>
          </a:lstStyle>
          <a:p>
            <a:pPr lvl="0"/>
            <a:r>
              <a:rPr lang="en-US" dirty="0"/>
              <a:t>Presenter</a:t>
            </a:r>
          </a:p>
        </p:txBody>
      </p:sp>
    </p:spTree>
    <p:extLst>
      <p:ext uri="{BB962C8B-B14F-4D97-AF65-F5344CB8AC3E}">
        <p14:creationId xmlns:p14="http://schemas.microsoft.com/office/powerpoint/2010/main" val="4334543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Slide Number Placeholder 5"/>
          <p:cNvSpPr>
            <a:spLocks noGrp="1"/>
          </p:cNvSpPr>
          <p:nvPr>
            <p:ph type="sldNum" sz="quarter" idx="12"/>
          </p:nvPr>
        </p:nvSpPr>
        <p:spPr>
          <a:xfrm>
            <a:off x="8288339" y="4874847"/>
            <a:ext cx="468000" cy="135000"/>
          </a:xfrm>
        </p:spPr>
        <p:txBody>
          <a:bodyPr/>
          <a:lstStyle/>
          <a:p>
            <a:fld id="{C60C2248-B95D-984B-A0F4-42B9A4652AA7}" type="slidenum">
              <a:rPr lang="en-US" smtClean="0"/>
              <a:pPr/>
              <a:t>‹#›</a:t>
            </a:fld>
            <a:endParaRPr lang="en-US" dirty="0"/>
          </a:p>
        </p:txBody>
      </p:sp>
      <p:sp>
        <p:nvSpPr>
          <p:cNvPr id="7" name="Content Placeholder 6"/>
          <p:cNvSpPr>
            <a:spLocks noGrp="1"/>
          </p:cNvSpPr>
          <p:nvPr>
            <p:ph sz="quarter" idx="13"/>
          </p:nvPr>
        </p:nvSpPr>
        <p:spPr>
          <a:xfrm>
            <a:off x="390527" y="1242147"/>
            <a:ext cx="8353233" cy="3383432"/>
          </a:xfrm>
        </p:spPr>
        <p:txBody>
          <a:body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9007379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with subtitle and content Layout">
    <p:spTree>
      <p:nvGrpSpPr>
        <p:cNvPr id="1" name=""/>
        <p:cNvGrpSpPr/>
        <p:nvPr/>
      </p:nvGrpSpPr>
      <p:grpSpPr>
        <a:xfrm>
          <a:off x="0" y="0"/>
          <a:ext cx="0" cy="0"/>
          <a:chOff x="0" y="0"/>
          <a:chExt cx="0" cy="0"/>
        </a:xfrm>
      </p:grpSpPr>
      <p:sp>
        <p:nvSpPr>
          <p:cNvPr id="6" name="Text Placeholder 5"/>
          <p:cNvSpPr>
            <a:spLocks noGrp="1"/>
          </p:cNvSpPr>
          <p:nvPr>
            <p:ph type="body" sz="quarter" idx="15"/>
          </p:nvPr>
        </p:nvSpPr>
        <p:spPr>
          <a:xfrm>
            <a:off x="382396" y="741760"/>
            <a:ext cx="8361362" cy="512040"/>
          </a:xfrm>
        </p:spPr>
        <p:txBody>
          <a:bodyPr>
            <a:normAutofit/>
          </a:bodyPr>
          <a:lstStyle>
            <a:lvl1pPr marL="0" indent="0">
              <a:lnSpc>
                <a:spcPct val="90000"/>
              </a:lnSpc>
              <a:buFontTx/>
              <a:buNone/>
              <a:defRPr sz="1600" b="0">
                <a:solidFill>
                  <a:schemeClr val="tx1"/>
                </a:solidFill>
              </a:defRPr>
            </a:lvl1pPr>
          </a:lstStyle>
          <a:p>
            <a:pPr lvl="0"/>
            <a:r>
              <a:rPr lang="en-US"/>
              <a:t>Edit Master text styles</a:t>
            </a:r>
          </a:p>
        </p:txBody>
      </p:sp>
      <p:sp>
        <p:nvSpPr>
          <p:cNvPr id="2" name="Title 1"/>
          <p:cNvSpPr>
            <a:spLocks noGrp="1"/>
          </p:cNvSpPr>
          <p:nvPr>
            <p:ph type="title"/>
          </p:nvPr>
        </p:nvSpPr>
        <p:spPr>
          <a:xfrm>
            <a:off x="382588" y="383309"/>
            <a:ext cx="8361170" cy="360000"/>
          </a:xfrm>
        </p:spPr>
        <p:txBody>
          <a:bodyPr/>
          <a:lstStyle/>
          <a:p>
            <a:r>
              <a:rPr lang="en-US"/>
              <a:t>Click to edit Master title style</a:t>
            </a:r>
            <a:endParaRPr lang="en-US" dirty="0"/>
          </a:p>
        </p:txBody>
      </p:sp>
      <p:sp>
        <p:nvSpPr>
          <p:cNvPr id="4" name="Slide Number Placeholder 3"/>
          <p:cNvSpPr>
            <a:spLocks noGrp="1"/>
          </p:cNvSpPr>
          <p:nvPr>
            <p:ph type="sldNum" sz="quarter" idx="11"/>
          </p:nvPr>
        </p:nvSpPr>
        <p:spPr/>
        <p:txBody>
          <a:bodyPr/>
          <a:lstStyle/>
          <a:p>
            <a:fld id="{C60C2248-B95D-984B-A0F4-42B9A4652AA7}" type="slidenum">
              <a:rPr lang="en-US" smtClean="0"/>
              <a:pPr/>
              <a:t>‹#›</a:t>
            </a:fld>
            <a:endParaRPr lang="en-US" dirty="0"/>
          </a:p>
        </p:txBody>
      </p:sp>
      <p:sp>
        <p:nvSpPr>
          <p:cNvPr id="7" name="Content Placeholder 6"/>
          <p:cNvSpPr>
            <a:spLocks noGrp="1"/>
          </p:cNvSpPr>
          <p:nvPr>
            <p:ph sz="quarter" idx="14"/>
          </p:nvPr>
        </p:nvSpPr>
        <p:spPr>
          <a:xfrm>
            <a:off x="390527" y="1374774"/>
            <a:ext cx="8353233" cy="3250805"/>
          </a:xfrm>
        </p:spPr>
        <p:txBody>
          <a:body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8283792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22BC888-CFD9-447A-9CD2-00B89AFE9439}"/>
              </a:ext>
            </a:extLst>
          </p:cNvPr>
          <p:cNvPicPr>
            <a:picLocks noChangeAspect="1"/>
          </p:cNvPicPr>
          <p:nvPr userDrawn="1"/>
        </p:nvPicPr>
        <p:blipFill>
          <a:blip r:embed="rId43" cstate="print">
            <a:extLst>
              <a:ext uri="{28A0092B-C50C-407E-A947-70E740481C1C}">
                <a14:useLocalDpi xmlns:a14="http://schemas.microsoft.com/office/drawing/2010/main"/>
              </a:ext>
            </a:extLst>
          </a:blip>
          <a:stretch>
            <a:fillRect/>
          </a:stretch>
        </p:blipFill>
        <p:spPr>
          <a:xfrm>
            <a:off x="354807" y="4758909"/>
            <a:ext cx="578644" cy="257175"/>
          </a:xfrm>
          <a:prstGeom prst="rect">
            <a:avLst/>
          </a:prstGeom>
        </p:spPr>
      </p:pic>
      <p:sp>
        <p:nvSpPr>
          <p:cNvPr id="2" name="Title Placeholder 1"/>
          <p:cNvSpPr>
            <a:spLocks noGrp="1"/>
          </p:cNvSpPr>
          <p:nvPr>
            <p:ph type="title"/>
          </p:nvPr>
        </p:nvSpPr>
        <p:spPr>
          <a:xfrm>
            <a:off x="382588" y="383309"/>
            <a:ext cx="8361170" cy="782638"/>
          </a:xfrm>
          <a:prstGeom prst="rect">
            <a:avLst/>
          </a:prstGeom>
        </p:spPr>
        <p:txBody>
          <a:bodyPr vert="horz" lIns="0" tIns="0" rIns="0" bIns="0" rtlCol="0" anchor="t">
            <a:normAutofit/>
          </a:bodyPr>
          <a:lstStyle/>
          <a:p>
            <a:r>
              <a:rPr lang="en-US"/>
              <a:t>Click to edit Master title style</a:t>
            </a:r>
            <a:endParaRPr lang="en-US" dirty="0"/>
          </a:p>
        </p:txBody>
      </p:sp>
      <p:sp>
        <p:nvSpPr>
          <p:cNvPr id="6" name="Slide Number Placeholder 5"/>
          <p:cNvSpPr>
            <a:spLocks noGrp="1"/>
          </p:cNvSpPr>
          <p:nvPr>
            <p:ph type="sldNum" sz="quarter" idx="4"/>
          </p:nvPr>
        </p:nvSpPr>
        <p:spPr>
          <a:xfrm>
            <a:off x="8288339" y="4877568"/>
            <a:ext cx="468000" cy="135000"/>
          </a:xfrm>
          <a:prstGeom prst="rect">
            <a:avLst/>
          </a:prstGeom>
        </p:spPr>
        <p:txBody>
          <a:bodyPr vert="horz" lIns="0" tIns="0" rIns="0" bIns="0" rtlCol="0" anchor="ctr"/>
          <a:lstStyle>
            <a:lvl1pPr algn="r">
              <a:defRPr sz="900">
                <a:solidFill>
                  <a:schemeClr val="tx1">
                    <a:lumMod val="65000"/>
                    <a:lumOff val="35000"/>
                  </a:schemeClr>
                </a:solidFill>
              </a:defRPr>
            </a:lvl1pPr>
          </a:lstStyle>
          <a:p>
            <a:fld id="{C60C2248-B95D-984B-A0F4-42B9A4652AA7}" type="slidenum">
              <a:rPr lang="en-US" smtClean="0"/>
              <a:pPr/>
              <a:t>‹#›</a:t>
            </a:fld>
            <a:endParaRPr lang="en-US" dirty="0"/>
          </a:p>
        </p:txBody>
      </p:sp>
      <p:sp>
        <p:nvSpPr>
          <p:cNvPr id="4" name="Text Placeholder 3"/>
          <p:cNvSpPr>
            <a:spLocks noGrp="1"/>
          </p:cNvSpPr>
          <p:nvPr>
            <p:ph type="body" idx="1"/>
          </p:nvPr>
        </p:nvSpPr>
        <p:spPr>
          <a:xfrm>
            <a:off x="393604" y="1235870"/>
            <a:ext cx="8350154" cy="3380184"/>
          </a:xfrm>
          <a:prstGeom prst="rect">
            <a:avLst/>
          </a:prstGeom>
        </p:spPr>
        <p:txBody>
          <a:bodyPr vert="horz" lIns="0" tIns="0" rIns="0" bIns="0" rtlCol="0">
            <a:normAutofit/>
          </a:bodyPr>
          <a:lstStyle/>
          <a:p>
            <a:pPr lvl="0"/>
            <a:r>
              <a:rPr lang="fi-FI" dirty="0"/>
              <a:t>Click to edit Master text styles</a:t>
            </a:r>
          </a:p>
          <a:p>
            <a:pPr lvl="1"/>
            <a:r>
              <a:rPr lang="fi-FI" dirty="0"/>
              <a:t>Second </a:t>
            </a:r>
            <a:r>
              <a:rPr lang="fi-FI" dirty="0" err="1"/>
              <a:t>level</a:t>
            </a:r>
            <a:endParaRPr lang="fi-FI" dirty="0"/>
          </a:p>
          <a:p>
            <a:pPr lvl="2"/>
            <a:r>
              <a:rPr lang="fi-FI" dirty="0"/>
              <a:t>Third level</a:t>
            </a:r>
          </a:p>
        </p:txBody>
      </p:sp>
    </p:spTree>
    <p:extLst>
      <p:ext uri="{BB962C8B-B14F-4D97-AF65-F5344CB8AC3E}">
        <p14:creationId xmlns:p14="http://schemas.microsoft.com/office/powerpoint/2010/main" val="4064296392"/>
      </p:ext>
    </p:extLst>
  </p:cSld>
  <p:clrMap bg1="lt1" tx1="dk1" bg2="lt2" tx2="dk2" accent1="accent1" accent2="accent2" accent3="accent3" accent4="accent4" accent5="accent5" accent6="accent6" hlink="hlink" folHlink="folHlink"/>
  <p:sldLayoutIdLst>
    <p:sldLayoutId id="2147483748" r:id="rId1"/>
    <p:sldLayoutId id="2147483765" r:id="rId2"/>
    <p:sldLayoutId id="2147483768" r:id="rId3"/>
    <p:sldLayoutId id="2147483767" r:id="rId4"/>
    <p:sldLayoutId id="2147483766" r:id="rId5"/>
    <p:sldLayoutId id="2147483720" r:id="rId6"/>
    <p:sldLayoutId id="2147483798" r:id="rId7"/>
    <p:sldLayoutId id="2147483769" r:id="rId8"/>
    <p:sldLayoutId id="2147483731" r:id="rId9"/>
    <p:sldLayoutId id="2147483721" r:id="rId10"/>
    <p:sldLayoutId id="2147483737" r:id="rId11"/>
    <p:sldLayoutId id="2147483764" r:id="rId12"/>
    <p:sldLayoutId id="2147483723" r:id="rId13"/>
    <p:sldLayoutId id="2147483724" r:id="rId14"/>
    <p:sldLayoutId id="2147483730" r:id="rId15"/>
    <p:sldLayoutId id="2147483751" r:id="rId16"/>
    <p:sldLayoutId id="2147483776" r:id="rId17"/>
    <p:sldLayoutId id="2147483778" r:id="rId18"/>
    <p:sldLayoutId id="2147483777" r:id="rId19"/>
    <p:sldLayoutId id="2147483779" r:id="rId20"/>
    <p:sldLayoutId id="2147483781" r:id="rId21"/>
    <p:sldLayoutId id="2147483780" r:id="rId22"/>
    <p:sldLayoutId id="2147483784" r:id="rId23"/>
    <p:sldLayoutId id="2147483782" r:id="rId24"/>
    <p:sldLayoutId id="2147483785" r:id="rId25"/>
    <p:sldLayoutId id="2147483786" r:id="rId26"/>
    <p:sldLayoutId id="2147483787" r:id="rId27"/>
    <p:sldLayoutId id="2147483783" r:id="rId28"/>
    <p:sldLayoutId id="2147483791" r:id="rId29"/>
    <p:sldLayoutId id="2147483790" r:id="rId30"/>
    <p:sldLayoutId id="2147483789" r:id="rId31"/>
    <p:sldLayoutId id="2147483788" r:id="rId32"/>
    <p:sldLayoutId id="2147483792" r:id="rId33"/>
    <p:sldLayoutId id="2147483793" r:id="rId34"/>
    <p:sldLayoutId id="2147483774" r:id="rId35"/>
    <p:sldLayoutId id="2147483770" r:id="rId36"/>
    <p:sldLayoutId id="2147483771" r:id="rId37"/>
    <p:sldLayoutId id="2147483772" r:id="rId38"/>
    <p:sldLayoutId id="2147483773" r:id="rId39"/>
    <p:sldLayoutId id="2147483734" r:id="rId40"/>
    <p:sldLayoutId id="2147483775" r:id="rId41"/>
  </p:sldLayoutIdLst>
  <p:hf hdr="0" dt="0"/>
  <p:txStyles>
    <p:titleStyle>
      <a:lvl1pPr algn="l" defTabSz="457200" rtl="0" eaLnBrk="1" latinLnBrk="0" hangingPunct="1">
        <a:lnSpc>
          <a:spcPct val="80000"/>
        </a:lnSpc>
        <a:spcBef>
          <a:spcPct val="0"/>
        </a:spcBef>
        <a:buNone/>
        <a:defRPr sz="2600" b="1" kern="1200">
          <a:solidFill>
            <a:schemeClr val="tx1"/>
          </a:solidFill>
          <a:latin typeface="+mj-lt"/>
          <a:ea typeface="+mj-ea"/>
          <a:cs typeface="+mj-cs"/>
        </a:defRPr>
      </a:lvl1pPr>
    </p:titleStyle>
    <p:bodyStyle>
      <a:lvl1pPr marL="180975" marR="0" indent="-180975" algn="l" defTabSz="914400" rtl="0" eaLnBrk="1" fontAlgn="auto" latinLnBrk="0" hangingPunct="1">
        <a:lnSpc>
          <a:spcPct val="100000"/>
        </a:lnSpc>
        <a:spcBef>
          <a:spcPts val="1200"/>
        </a:spcBef>
        <a:spcAft>
          <a:spcPts val="0"/>
        </a:spcAft>
        <a:buClrTx/>
        <a:buSzTx/>
        <a:buFont typeface="Calibri" panose="020F0502020204030204" pitchFamily="34" charset="0"/>
        <a:buChar char="•"/>
        <a:tabLst/>
        <a:defRPr sz="1400" b="1" kern="1200">
          <a:solidFill>
            <a:schemeClr val="tx1"/>
          </a:solidFill>
          <a:latin typeface="+mn-lt"/>
          <a:ea typeface="+mn-ea"/>
          <a:cs typeface="+mn-cs"/>
        </a:defRPr>
      </a:lvl1pPr>
      <a:lvl2pPr marL="361950" marR="0" indent="-180975" algn="l" defTabSz="914400" rtl="0" eaLnBrk="1" fontAlgn="auto" latinLnBrk="0" hangingPunct="1">
        <a:lnSpc>
          <a:spcPct val="100000"/>
        </a:lnSpc>
        <a:spcBef>
          <a:spcPts val="600"/>
        </a:spcBef>
        <a:spcAft>
          <a:spcPts val="0"/>
        </a:spcAft>
        <a:buClrTx/>
        <a:buSzTx/>
        <a:buFont typeface="Lucida Grande"/>
        <a:buChar char="–"/>
        <a:tabLst/>
        <a:defRPr sz="1200" kern="1200">
          <a:solidFill>
            <a:schemeClr val="tx1"/>
          </a:solidFill>
          <a:latin typeface="+mn-lt"/>
          <a:ea typeface="+mn-ea"/>
          <a:cs typeface="+mn-cs"/>
        </a:defRPr>
      </a:lvl2pPr>
      <a:lvl3pPr marL="542925" marR="0" indent="-180975" algn="l" defTabSz="914400" rtl="0" eaLnBrk="1" fontAlgn="auto" latinLnBrk="0" hangingPunct="1">
        <a:lnSpc>
          <a:spcPct val="100000"/>
        </a:lnSpc>
        <a:spcBef>
          <a:spcPts val="400"/>
        </a:spcBef>
        <a:spcAft>
          <a:spcPts val="0"/>
        </a:spcAft>
        <a:buClrTx/>
        <a:buSzPct val="80000"/>
        <a:buFont typeface="Symbol" panose="05050102010706020507" pitchFamily="18" charset="2"/>
        <a:buChar char="·"/>
        <a:tabLst/>
        <a:defRPr sz="1100" kern="1200">
          <a:solidFill>
            <a:schemeClr val="tx1"/>
          </a:solidFill>
          <a:latin typeface="+mn-lt"/>
          <a:ea typeface="+mn-ea"/>
          <a:cs typeface="+mn-cs"/>
        </a:defRPr>
      </a:lvl3pPr>
      <a:lvl4pPr marL="627063" marR="0" indent="-179388" algn="l" defTabSz="914400" rtl="0" eaLnBrk="1" fontAlgn="auto" latinLnBrk="0" hangingPunct="1">
        <a:lnSpc>
          <a:spcPct val="130000"/>
        </a:lnSpc>
        <a:spcBef>
          <a:spcPts val="0"/>
        </a:spcBef>
        <a:spcAft>
          <a:spcPts val="0"/>
        </a:spcAft>
        <a:buClrTx/>
        <a:buSzTx/>
        <a:buFont typeface="Lucida Grande"/>
        <a:buChar char="–"/>
        <a:tabLst/>
        <a:defRPr sz="1000" kern="1200">
          <a:solidFill>
            <a:schemeClr val="tx1"/>
          </a:solidFill>
          <a:latin typeface="+mn-lt"/>
          <a:ea typeface="+mn-ea"/>
          <a:cs typeface="+mn-cs"/>
        </a:defRPr>
      </a:lvl4pPr>
      <a:lvl5pPr marL="806450" marR="0" indent="-179388" algn="l" defTabSz="914400" rtl="0" eaLnBrk="1" fontAlgn="auto" latinLnBrk="0" hangingPunct="1">
        <a:lnSpc>
          <a:spcPct val="130000"/>
        </a:lnSpc>
        <a:spcBef>
          <a:spcPts val="0"/>
        </a:spcBef>
        <a:spcAft>
          <a:spcPts val="0"/>
        </a:spcAft>
        <a:buClrTx/>
        <a:buSzTx/>
        <a:buFont typeface="Calibri" panose="020F0502020204030204" pitchFamily="34" charset="0"/>
        <a:buChar char="•"/>
        <a:tabLst/>
        <a:defRPr sz="1000" kern="1200">
          <a:solidFill>
            <a:schemeClr val="tx1"/>
          </a:solidFill>
          <a:latin typeface="+mn-lt"/>
          <a:ea typeface="+mn-ea"/>
          <a:cs typeface="+mn-cs"/>
        </a:defRPr>
      </a:lvl5pPr>
      <a:lvl6pPr marL="360000" indent="-180000" algn="l" defTabSz="457200" rtl="0" eaLnBrk="1" latinLnBrk="0" hangingPunct="1">
        <a:lnSpc>
          <a:spcPct val="110000"/>
        </a:lnSpc>
        <a:spcBef>
          <a:spcPts val="0"/>
        </a:spcBef>
        <a:buFont typeface="Arial"/>
        <a:buChar char="•"/>
        <a:defRPr sz="1400" kern="1200">
          <a:solidFill>
            <a:schemeClr val="tx1"/>
          </a:solidFill>
          <a:latin typeface="+mn-lt"/>
          <a:ea typeface="+mn-ea"/>
          <a:cs typeface="+mn-cs"/>
        </a:defRPr>
      </a:lvl6pPr>
      <a:lvl7pPr marL="0" indent="0" algn="l" defTabSz="457200" rtl="0" eaLnBrk="1" latinLnBrk="0" hangingPunct="1">
        <a:lnSpc>
          <a:spcPct val="120000"/>
        </a:lnSpc>
        <a:spcBef>
          <a:spcPts val="0"/>
        </a:spcBef>
        <a:buFont typeface="Arial"/>
        <a:buNone/>
        <a:defRPr sz="14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0" indent="0" algn="l" defTabSz="457200" rtl="0" eaLnBrk="1" latinLnBrk="0" hangingPunct="1">
        <a:lnSpc>
          <a:spcPct val="120000"/>
        </a:lnSpc>
        <a:spcBef>
          <a:spcPts val="0"/>
        </a:spcBef>
        <a:buFont typeface="Arial"/>
        <a:buNone/>
        <a:defRPr sz="14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9.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8.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893A64-CEC6-4D85-A523-D6EC9AEA1653}"/>
              </a:ext>
            </a:extLst>
          </p:cNvPr>
          <p:cNvSpPr>
            <a:spLocks noGrp="1"/>
          </p:cNvSpPr>
          <p:nvPr>
            <p:ph type="title"/>
          </p:nvPr>
        </p:nvSpPr>
        <p:spPr>
          <a:xfrm>
            <a:off x="382587" y="939799"/>
            <a:ext cx="8203148" cy="2284663"/>
          </a:xfrm>
        </p:spPr>
        <p:txBody>
          <a:bodyPr/>
          <a:lstStyle/>
          <a:p>
            <a:r>
              <a:rPr lang="en-US" sz="5000" dirty="0"/>
              <a:t>Tree monitoring application</a:t>
            </a:r>
          </a:p>
        </p:txBody>
      </p:sp>
      <p:sp>
        <p:nvSpPr>
          <p:cNvPr id="3" name="Text Placeholder 2">
            <a:extLst>
              <a:ext uri="{FF2B5EF4-FFF2-40B4-BE49-F238E27FC236}">
                <a16:creationId xmlns:a16="http://schemas.microsoft.com/office/drawing/2014/main" id="{DAD0FF88-7E35-450B-9ADA-2DB98C642CCE}"/>
              </a:ext>
            </a:extLst>
          </p:cNvPr>
          <p:cNvSpPr>
            <a:spLocks noGrp="1"/>
          </p:cNvSpPr>
          <p:nvPr>
            <p:ph type="body" sz="quarter" idx="13"/>
          </p:nvPr>
        </p:nvSpPr>
        <p:spPr>
          <a:xfrm>
            <a:off x="382587" y="3901558"/>
            <a:ext cx="8380413" cy="1051442"/>
          </a:xfrm>
        </p:spPr>
        <p:txBody>
          <a:bodyPr>
            <a:normAutofit/>
          </a:bodyPr>
          <a:lstStyle/>
          <a:p>
            <a:r>
              <a:rPr lang="en-US" dirty="0"/>
              <a:t>18-06-2021</a:t>
            </a:r>
          </a:p>
          <a:p>
            <a:r>
              <a:rPr lang="en-US" dirty="0"/>
              <a:t>Aliya Parveen, Nupur Dande, Mayuri Gujar, Vinayak Sharma, Bhupal Patil, Varad Sanpurkar</a:t>
            </a:r>
          </a:p>
          <a:p>
            <a:endParaRPr lang="en-US" dirty="0"/>
          </a:p>
          <a:p>
            <a:endParaRPr lang="en-US" dirty="0"/>
          </a:p>
        </p:txBody>
      </p:sp>
    </p:spTree>
    <p:extLst>
      <p:ext uri="{BB962C8B-B14F-4D97-AF65-F5344CB8AC3E}">
        <p14:creationId xmlns:p14="http://schemas.microsoft.com/office/powerpoint/2010/main" val="31244958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3A64A7-99F5-4750-8BDE-ED640AAD340D}"/>
              </a:ext>
            </a:extLst>
          </p:cNvPr>
          <p:cNvSpPr>
            <a:spLocks noGrp="1"/>
          </p:cNvSpPr>
          <p:nvPr>
            <p:ph type="title"/>
          </p:nvPr>
        </p:nvSpPr>
        <p:spPr>
          <a:xfrm>
            <a:off x="382588" y="383309"/>
            <a:ext cx="8115526" cy="371434"/>
          </a:xfrm>
        </p:spPr>
        <p:txBody>
          <a:bodyPr/>
          <a:lstStyle/>
          <a:p>
            <a:r>
              <a:rPr lang="en-US" dirty="0"/>
              <a:t>Future Enhancement</a:t>
            </a:r>
          </a:p>
        </p:txBody>
      </p:sp>
      <p:sp>
        <p:nvSpPr>
          <p:cNvPr id="3" name="Slide Number Placeholder 2">
            <a:extLst>
              <a:ext uri="{FF2B5EF4-FFF2-40B4-BE49-F238E27FC236}">
                <a16:creationId xmlns:a16="http://schemas.microsoft.com/office/drawing/2014/main" id="{23E0D6B3-643B-4C66-A67E-274680125946}"/>
              </a:ext>
            </a:extLst>
          </p:cNvPr>
          <p:cNvSpPr>
            <a:spLocks noGrp="1"/>
          </p:cNvSpPr>
          <p:nvPr>
            <p:ph type="sldNum" sz="quarter" idx="12"/>
          </p:nvPr>
        </p:nvSpPr>
        <p:spPr/>
        <p:txBody>
          <a:bodyPr/>
          <a:lstStyle/>
          <a:p>
            <a:fld id="{C60C2248-B95D-984B-A0F4-42B9A4652AA7}" type="slidenum">
              <a:rPr lang="en-US" smtClean="0"/>
              <a:pPr/>
              <a:t>10</a:t>
            </a:fld>
            <a:endParaRPr lang="en-US" dirty="0"/>
          </a:p>
        </p:txBody>
      </p:sp>
      <p:sp>
        <p:nvSpPr>
          <p:cNvPr id="4" name="Content Placeholder 3">
            <a:extLst>
              <a:ext uri="{FF2B5EF4-FFF2-40B4-BE49-F238E27FC236}">
                <a16:creationId xmlns:a16="http://schemas.microsoft.com/office/drawing/2014/main" id="{E51ABFB7-7A47-47B8-9D74-023FD525D13E}"/>
              </a:ext>
            </a:extLst>
          </p:cNvPr>
          <p:cNvSpPr>
            <a:spLocks noGrp="1"/>
          </p:cNvSpPr>
          <p:nvPr>
            <p:ph sz="quarter" idx="13"/>
          </p:nvPr>
        </p:nvSpPr>
        <p:spPr>
          <a:xfrm>
            <a:off x="382588" y="1037772"/>
            <a:ext cx="8115526" cy="3437975"/>
          </a:xfrm>
        </p:spPr>
        <p:txBody>
          <a:bodyPr>
            <a:normAutofit/>
          </a:bodyPr>
          <a:lstStyle/>
          <a:p>
            <a:pPr algn="just">
              <a:lnSpc>
                <a:spcPct val="150000"/>
              </a:lnSpc>
            </a:pPr>
            <a:r>
              <a:rPr lang="en-IN" b="0" dirty="0"/>
              <a:t>In future, we may have a tree count of any specific geolocation in the graphical format on monthly basis.</a:t>
            </a:r>
          </a:p>
          <a:p>
            <a:pPr algn="just">
              <a:lnSpc>
                <a:spcPct val="150000"/>
              </a:lnSpc>
            </a:pPr>
            <a:r>
              <a:rPr lang="en-IN" b="0" dirty="0"/>
              <a:t>In order to get live tracking of plants, sensors can be placed at tree locations, with this we will be able to track health of the tree as expected.</a:t>
            </a:r>
          </a:p>
          <a:p>
            <a:pPr algn="just">
              <a:lnSpc>
                <a:spcPct val="150000"/>
              </a:lnSpc>
            </a:pPr>
            <a:r>
              <a:rPr lang="en-IN" b="0" dirty="0"/>
              <a:t>There is scope to implement Image processing concepts with which we can track live health status of the plant by observing it’s colour, height and freshness of trees etc.</a:t>
            </a:r>
          </a:p>
          <a:p>
            <a:r>
              <a:rPr lang="en-IN" b="0" dirty="0"/>
              <a:t>In future, we can integrate this database with an centralised Database which is used across by all NGO's, Based on analytics we can find the details such as which all species can be found under which location.</a:t>
            </a:r>
          </a:p>
          <a:p>
            <a:pPr algn="just">
              <a:lnSpc>
                <a:spcPct val="150000"/>
              </a:lnSpc>
            </a:pPr>
            <a:endParaRPr lang="en-IN" b="0" dirty="0"/>
          </a:p>
          <a:p>
            <a:pPr algn="just">
              <a:lnSpc>
                <a:spcPct val="150000"/>
              </a:lnSpc>
            </a:pPr>
            <a:endParaRPr lang="en-IN" b="0" dirty="0"/>
          </a:p>
          <a:p>
            <a:pPr algn="just">
              <a:lnSpc>
                <a:spcPct val="150000"/>
              </a:lnSpc>
            </a:pPr>
            <a:endParaRPr lang="en-IN" b="0" dirty="0"/>
          </a:p>
        </p:txBody>
      </p:sp>
    </p:spTree>
    <p:extLst>
      <p:ext uri="{BB962C8B-B14F-4D97-AF65-F5344CB8AC3E}">
        <p14:creationId xmlns:p14="http://schemas.microsoft.com/office/powerpoint/2010/main" val="13746316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3A64A7-99F5-4750-8BDE-ED640AAD340D}"/>
              </a:ext>
            </a:extLst>
          </p:cNvPr>
          <p:cNvSpPr>
            <a:spLocks noGrp="1"/>
          </p:cNvSpPr>
          <p:nvPr>
            <p:ph type="title"/>
          </p:nvPr>
        </p:nvSpPr>
        <p:spPr>
          <a:xfrm>
            <a:off x="382588" y="383309"/>
            <a:ext cx="8115526" cy="371434"/>
          </a:xfrm>
        </p:spPr>
        <p:txBody>
          <a:bodyPr/>
          <a:lstStyle/>
          <a:p>
            <a:r>
              <a:rPr lang="en-US" dirty="0"/>
              <a:t>Conclusions</a:t>
            </a:r>
          </a:p>
        </p:txBody>
      </p:sp>
      <p:sp>
        <p:nvSpPr>
          <p:cNvPr id="3" name="Slide Number Placeholder 2">
            <a:extLst>
              <a:ext uri="{FF2B5EF4-FFF2-40B4-BE49-F238E27FC236}">
                <a16:creationId xmlns:a16="http://schemas.microsoft.com/office/drawing/2014/main" id="{23E0D6B3-643B-4C66-A67E-274680125946}"/>
              </a:ext>
            </a:extLst>
          </p:cNvPr>
          <p:cNvSpPr>
            <a:spLocks noGrp="1"/>
          </p:cNvSpPr>
          <p:nvPr>
            <p:ph type="sldNum" sz="quarter" idx="12"/>
          </p:nvPr>
        </p:nvSpPr>
        <p:spPr/>
        <p:txBody>
          <a:bodyPr/>
          <a:lstStyle/>
          <a:p>
            <a:fld id="{C60C2248-B95D-984B-A0F4-42B9A4652AA7}" type="slidenum">
              <a:rPr lang="en-US" smtClean="0"/>
              <a:pPr/>
              <a:t>11</a:t>
            </a:fld>
            <a:endParaRPr lang="en-US" dirty="0"/>
          </a:p>
        </p:txBody>
      </p:sp>
      <p:sp>
        <p:nvSpPr>
          <p:cNvPr id="4" name="Content Placeholder 3">
            <a:extLst>
              <a:ext uri="{FF2B5EF4-FFF2-40B4-BE49-F238E27FC236}">
                <a16:creationId xmlns:a16="http://schemas.microsoft.com/office/drawing/2014/main" id="{E51ABFB7-7A47-47B8-9D74-023FD525D13E}"/>
              </a:ext>
            </a:extLst>
          </p:cNvPr>
          <p:cNvSpPr>
            <a:spLocks noGrp="1"/>
          </p:cNvSpPr>
          <p:nvPr>
            <p:ph sz="quarter" idx="13"/>
          </p:nvPr>
        </p:nvSpPr>
        <p:spPr>
          <a:xfrm>
            <a:off x="382588" y="1037772"/>
            <a:ext cx="8115526" cy="3187719"/>
          </a:xfrm>
        </p:spPr>
        <p:txBody>
          <a:bodyPr>
            <a:normAutofit/>
          </a:bodyPr>
          <a:lstStyle/>
          <a:p>
            <a:pPr marL="0" indent="0" algn="just">
              <a:lnSpc>
                <a:spcPct val="150000"/>
              </a:lnSpc>
              <a:buNone/>
            </a:pPr>
            <a:r>
              <a:rPr lang="en-IN" b="0" dirty="0"/>
              <a:t>This application will benefits us in tracking the number of tree planted on specific geolocation, Tree health etc. Using this information we can save many trees from diminishing due to lack of water and other factors.</a:t>
            </a:r>
          </a:p>
        </p:txBody>
      </p:sp>
    </p:spTree>
    <p:extLst>
      <p:ext uri="{BB962C8B-B14F-4D97-AF65-F5344CB8AC3E}">
        <p14:creationId xmlns:p14="http://schemas.microsoft.com/office/powerpoint/2010/main" val="14416110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B18D8-1A48-45BF-A2A6-249FB4C54DB8}"/>
              </a:ext>
            </a:extLst>
          </p:cNvPr>
          <p:cNvSpPr>
            <a:spLocks noGrp="1"/>
          </p:cNvSpPr>
          <p:nvPr>
            <p:ph type="title"/>
          </p:nvPr>
        </p:nvSpPr>
        <p:spPr/>
        <p:txBody>
          <a:bodyPr/>
          <a:lstStyle/>
          <a:p>
            <a:r>
              <a:rPr lang="en-US" dirty="0"/>
              <a:t>Thank You</a:t>
            </a:r>
          </a:p>
        </p:txBody>
      </p:sp>
      <p:sp>
        <p:nvSpPr>
          <p:cNvPr id="3" name="Slide Number Placeholder 2">
            <a:extLst>
              <a:ext uri="{FF2B5EF4-FFF2-40B4-BE49-F238E27FC236}">
                <a16:creationId xmlns:a16="http://schemas.microsoft.com/office/drawing/2014/main" id="{69FCD9D6-5459-4A3E-ADE8-7FE1358AC201}"/>
              </a:ext>
            </a:extLst>
          </p:cNvPr>
          <p:cNvSpPr>
            <a:spLocks noGrp="1"/>
          </p:cNvSpPr>
          <p:nvPr>
            <p:ph type="sldNum" sz="quarter" idx="12"/>
          </p:nvPr>
        </p:nvSpPr>
        <p:spPr/>
        <p:txBody>
          <a:bodyPr/>
          <a:lstStyle/>
          <a:p>
            <a:fld id="{C60C2248-B95D-984B-A0F4-42B9A4652AA7}" type="slidenum">
              <a:rPr lang="en-US" smtClean="0"/>
              <a:pPr/>
              <a:t>12</a:t>
            </a:fld>
            <a:endParaRPr lang="en-US" dirty="0"/>
          </a:p>
        </p:txBody>
      </p:sp>
      <p:sp>
        <p:nvSpPr>
          <p:cNvPr id="4" name="Text Placeholder 3">
            <a:extLst>
              <a:ext uri="{FF2B5EF4-FFF2-40B4-BE49-F238E27FC236}">
                <a16:creationId xmlns:a16="http://schemas.microsoft.com/office/drawing/2014/main" id="{68205BBA-A856-4B58-B9D9-E50DAEFC32EE}"/>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16241531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02232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3A64A7-99F5-4750-8BDE-ED640AAD340D}"/>
              </a:ext>
            </a:extLst>
          </p:cNvPr>
          <p:cNvSpPr>
            <a:spLocks noGrp="1"/>
          </p:cNvSpPr>
          <p:nvPr>
            <p:ph type="title"/>
          </p:nvPr>
        </p:nvSpPr>
        <p:spPr>
          <a:xfrm>
            <a:off x="382588" y="383309"/>
            <a:ext cx="8361170" cy="360000"/>
          </a:xfrm>
        </p:spPr>
        <p:txBody>
          <a:bodyPr anchor="t">
            <a:normAutofit/>
          </a:bodyPr>
          <a:lstStyle/>
          <a:p>
            <a:r>
              <a:rPr lang="en-US" dirty="0"/>
              <a:t>CONTENT</a:t>
            </a:r>
          </a:p>
        </p:txBody>
      </p:sp>
      <p:sp>
        <p:nvSpPr>
          <p:cNvPr id="3" name="Slide Number Placeholder 2">
            <a:extLst>
              <a:ext uri="{FF2B5EF4-FFF2-40B4-BE49-F238E27FC236}">
                <a16:creationId xmlns:a16="http://schemas.microsoft.com/office/drawing/2014/main" id="{23E0D6B3-643B-4C66-A67E-274680125946}"/>
              </a:ext>
            </a:extLst>
          </p:cNvPr>
          <p:cNvSpPr>
            <a:spLocks noGrp="1"/>
          </p:cNvSpPr>
          <p:nvPr>
            <p:ph type="sldNum" sz="quarter" idx="11"/>
          </p:nvPr>
        </p:nvSpPr>
        <p:spPr>
          <a:xfrm>
            <a:off x="8288339" y="4877568"/>
            <a:ext cx="468000" cy="135000"/>
          </a:xfrm>
        </p:spPr>
        <p:txBody>
          <a:bodyPr anchor="ctr">
            <a:normAutofit/>
          </a:bodyPr>
          <a:lstStyle/>
          <a:p>
            <a:pPr>
              <a:lnSpc>
                <a:spcPct val="90000"/>
              </a:lnSpc>
              <a:spcAft>
                <a:spcPts val="600"/>
              </a:spcAft>
            </a:pPr>
            <a:fld id="{C60C2248-B95D-984B-A0F4-42B9A4652AA7}" type="slidenum">
              <a:rPr lang="en-US" smtClean="0"/>
              <a:pPr>
                <a:lnSpc>
                  <a:spcPct val="90000"/>
                </a:lnSpc>
                <a:spcAft>
                  <a:spcPts val="600"/>
                </a:spcAft>
              </a:pPr>
              <a:t>2</a:t>
            </a:fld>
            <a:endParaRPr lang="en-US"/>
          </a:p>
        </p:txBody>
      </p:sp>
      <p:graphicFrame>
        <p:nvGraphicFramePr>
          <p:cNvPr id="12" name="Content Placeholder 3">
            <a:extLst>
              <a:ext uri="{FF2B5EF4-FFF2-40B4-BE49-F238E27FC236}">
                <a16:creationId xmlns:a16="http://schemas.microsoft.com/office/drawing/2014/main" id="{8B372A53-080F-44FA-BC06-0D988D283C59}"/>
              </a:ext>
            </a:extLst>
          </p:cNvPr>
          <p:cNvGraphicFramePr>
            <a:graphicFrameLocks noGrp="1"/>
          </p:cNvGraphicFramePr>
          <p:nvPr>
            <p:ph sz="quarter" idx="14"/>
            <p:extLst>
              <p:ext uri="{D42A27DB-BD31-4B8C-83A1-F6EECF244321}">
                <p14:modId xmlns:p14="http://schemas.microsoft.com/office/powerpoint/2010/main" val="2007772842"/>
              </p:ext>
            </p:extLst>
          </p:nvPr>
        </p:nvGraphicFramePr>
        <p:xfrm>
          <a:off x="390527" y="743310"/>
          <a:ext cx="8353233" cy="388227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950784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3A64A7-99F5-4750-8BDE-ED640AAD340D}"/>
              </a:ext>
            </a:extLst>
          </p:cNvPr>
          <p:cNvSpPr>
            <a:spLocks noGrp="1"/>
          </p:cNvSpPr>
          <p:nvPr>
            <p:ph type="title"/>
          </p:nvPr>
        </p:nvSpPr>
        <p:spPr>
          <a:xfrm>
            <a:off x="382588" y="339766"/>
            <a:ext cx="8115526" cy="371434"/>
          </a:xfrm>
        </p:spPr>
        <p:txBody>
          <a:bodyPr/>
          <a:lstStyle/>
          <a:p>
            <a:r>
              <a:rPr lang="en-US" dirty="0"/>
              <a:t>PROBLEM STATEMENT</a:t>
            </a:r>
          </a:p>
        </p:txBody>
      </p:sp>
      <p:sp>
        <p:nvSpPr>
          <p:cNvPr id="3" name="Slide Number Placeholder 2">
            <a:extLst>
              <a:ext uri="{FF2B5EF4-FFF2-40B4-BE49-F238E27FC236}">
                <a16:creationId xmlns:a16="http://schemas.microsoft.com/office/drawing/2014/main" id="{23E0D6B3-643B-4C66-A67E-274680125946}"/>
              </a:ext>
            </a:extLst>
          </p:cNvPr>
          <p:cNvSpPr>
            <a:spLocks noGrp="1"/>
          </p:cNvSpPr>
          <p:nvPr>
            <p:ph type="sldNum" sz="quarter" idx="12"/>
          </p:nvPr>
        </p:nvSpPr>
        <p:spPr/>
        <p:txBody>
          <a:bodyPr/>
          <a:lstStyle/>
          <a:p>
            <a:fld id="{C60C2248-B95D-984B-A0F4-42B9A4652AA7}" type="slidenum">
              <a:rPr lang="en-US" smtClean="0"/>
              <a:pPr/>
              <a:t>3</a:t>
            </a:fld>
            <a:endParaRPr lang="en-US" dirty="0"/>
          </a:p>
        </p:txBody>
      </p:sp>
      <p:sp>
        <p:nvSpPr>
          <p:cNvPr id="7" name="Content Placeholder 6">
            <a:extLst>
              <a:ext uri="{FF2B5EF4-FFF2-40B4-BE49-F238E27FC236}">
                <a16:creationId xmlns:a16="http://schemas.microsoft.com/office/drawing/2014/main" id="{A1937EDA-4AFA-44F0-94B9-372BE98C306C}"/>
              </a:ext>
            </a:extLst>
          </p:cNvPr>
          <p:cNvSpPr>
            <a:spLocks noGrp="1"/>
          </p:cNvSpPr>
          <p:nvPr>
            <p:ph sz="quarter" idx="13"/>
          </p:nvPr>
        </p:nvSpPr>
        <p:spPr>
          <a:xfrm>
            <a:off x="263734" y="950745"/>
            <a:ext cx="8353233" cy="3383432"/>
          </a:xfrm>
        </p:spPr>
        <p:txBody>
          <a:bodyPr/>
          <a:lstStyle/>
          <a:p>
            <a:pPr algn="just"/>
            <a:r>
              <a:rPr lang="en-IN" b="0" dirty="0"/>
              <a:t>As we know that trees are the true source which benefits us in many different ways such as they are used for cooking purposes, furniture, Paper generation and animal fodders etc.</a:t>
            </a:r>
          </a:p>
          <a:p>
            <a:pPr algn="just"/>
            <a:r>
              <a:rPr lang="en-IN" b="0" dirty="0"/>
              <a:t> Nowadays, people are cutting down trees just to satisfy their needs which is causing deforestation which in turn is causing many problems such as Air pollution, No rainfall, No homes for flying creatures etc.</a:t>
            </a:r>
          </a:p>
          <a:p>
            <a:pPr algn="just"/>
            <a:r>
              <a:rPr lang="en-IN" b="0" dirty="0"/>
              <a:t>To overcome this, our government has declared an environment day to plant trees to </a:t>
            </a:r>
            <a:r>
              <a:rPr lang="en-IN" b="0" dirty="0" err="1"/>
              <a:t>amk</a:t>
            </a:r>
            <a:r>
              <a:rPr lang="en-IN" b="0" dirty="0"/>
              <a:t> environment an eco friendly. As we see, most of the people plants trees on this days, but the problem is once they plant they may forget the maintain the growth of that plant such as how healthy the plant is, is it height is growing correctly, are they generating fruits etc. </a:t>
            </a:r>
          </a:p>
          <a:p>
            <a:pPr algn="just"/>
            <a:r>
              <a:rPr lang="en-IN" b="0" dirty="0"/>
              <a:t>Due to lack of monitoring most of the plants do not grow and start diminishing due to lac of water and proper care</a:t>
            </a:r>
          </a:p>
          <a:p>
            <a:pPr algn="just"/>
            <a:endParaRPr lang="en-IN" dirty="0"/>
          </a:p>
        </p:txBody>
      </p:sp>
    </p:spTree>
    <p:extLst>
      <p:ext uri="{BB962C8B-B14F-4D97-AF65-F5344CB8AC3E}">
        <p14:creationId xmlns:p14="http://schemas.microsoft.com/office/powerpoint/2010/main" val="23091903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3A64A7-99F5-4750-8BDE-ED640AAD340D}"/>
              </a:ext>
            </a:extLst>
          </p:cNvPr>
          <p:cNvSpPr>
            <a:spLocks noGrp="1"/>
          </p:cNvSpPr>
          <p:nvPr>
            <p:ph type="title"/>
          </p:nvPr>
        </p:nvSpPr>
        <p:spPr>
          <a:xfrm>
            <a:off x="382588" y="383309"/>
            <a:ext cx="8115526" cy="371434"/>
          </a:xfrm>
        </p:spPr>
        <p:txBody>
          <a:bodyPr/>
          <a:lstStyle/>
          <a:p>
            <a:r>
              <a:rPr lang="en-US" dirty="0"/>
              <a:t>Proposed Solution</a:t>
            </a:r>
          </a:p>
        </p:txBody>
      </p:sp>
      <p:sp>
        <p:nvSpPr>
          <p:cNvPr id="3" name="Slide Number Placeholder 2">
            <a:extLst>
              <a:ext uri="{FF2B5EF4-FFF2-40B4-BE49-F238E27FC236}">
                <a16:creationId xmlns:a16="http://schemas.microsoft.com/office/drawing/2014/main" id="{23E0D6B3-643B-4C66-A67E-274680125946}"/>
              </a:ext>
            </a:extLst>
          </p:cNvPr>
          <p:cNvSpPr>
            <a:spLocks noGrp="1"/>
          </p:cNvSpPr>
          <p:nvPr>
            <p:ph type="sldNum" sz="quarter" idx="12"/>
          </p:nvPr>
        </p:nvSpPr>
        <p:spPr/>
        <p:txBody>
          <a:bodyPr/>
          <a:lstStyle/>
          <a:p>
            <a:fld id="{C60C2248-B95D-984B-A0F4-42B9A4652AA7}" type="slidenum">
              <a:rPr lang="en-US" smtClean="0"/>
              <a:pPr/>
              <a:t>4</a:t>
            </a:fld>
            <a:endParaRPr lang="en-US" dirty="0"/>
          </a:p>
        </p:txBody>
      </p:sp>
      <p:sp>
        <p:nvSpPr>
          <p:cNvPr id="4" name="Content Placeholder 3">
            <a:extLst>
              <a:ext uri="{FF2B5EF4-FFF2-40B4-BE49-F238E27FC236}">
                <a16:creationId xmlns:a16="http://schemas.microsoft.com/office/drawing/2014/main" id="{E51ABFB7-7A47-47B8-9D74-023FD525D13E}"/>
              </a:ext>
            </a:extLst>
          </p:cNvPr>
          <p:cNvSpPr>
            <a:spLocks noGrp="1"/>
          </p:cNvSpPr>
          <p:nvPr>
            <p:ph sz="quarter" idx="13"/>
          </p:nvPr>
        </p:nvSpPr>
        <p:spPr>
          <a:xfrm>
            <a:off x="382588" y="1037773"/>
            <a:ext cx="7077073" cy="1690914"/>
          </a:xfrm>
        </p:spPr>
        <p:txBody>
          <a:bodyPr/>
          <a:lstStyle/>
          <a:p>
            <a:pPr algn="just">
              <a:lnSpc>
                <a:spcPct val="150000"/>
              </a:lnSpc>
            </a:pPr>
            <a:r>
              <a:rPr lang="en-IN" b="0" dirty="0"/>
              <a:t>Our goal is to locate any trees around your neighbourhood on geolocation. Through the web portal anyone can check the status of the tree nearby also they can check the health of the tree. One can register himself/herself on web browser while planting any plant from anywhere and can enrol the location as well for particular tree.</a:t>
            </a:r>
          </a:p>
          <a:p>
            <a:pPr algn="just">
              <a:lnSpc>
                <a:spcPct val="150000"/>
              </a:lnSpc>
            </a:pPr>
            <a:endParaRPr lang="en-US" dirty="0"/>
          </a:p>
        </p:txBody>
      </p:sp>
    </p:spTree>
    <p:extLst>
      <p:ext uri="{BB962C8B-B14F-4D97-AF65-F5344CB8AC3E}">
        <p14:creationId xmlns:p14="http://schemas.microsoft.com/office/powerpoint/2010/main" val="30591279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E641A-7CF7-472D-B390-26474E4F4F37}"/>
              </a:ext>
            </a:extLst>
          </p:cNvPr>
          <p:cNvSpPr>
            <a:spLocks noGrp="1"/>
          </p:cNvSpPr>
          <p:nvPr>
            <p:ph type="title"/>
          </p:nvPr>
        </p:nvSpPr>
        <p:spPr>
          <a:xfrm>
            <a:off x="382588" y="383309"/>
            <a:ext cx="8056281" cy="603575"/>
          </a:xfrm>
        </p:spPr>
        <p:txBody>
          <a:bodyPr/>
          <a:lstStyle/>
          <a:p>
            <a:r>
              <a:rPr lang="en-US" dirty="0"/>
              <a:t>Project Roadmap</a:t>
            </a:r>
          </a:p>
        </p:txBody>
      </p:sp>
      <p:sp>
        <p:nvSpPr>
          <p:cNvPr id="3" name="Slide Number Placeholder 2">
            <a:extLst>
              <a:ext uri="{FF2B5EF4-FFF2-40B4-BE49-F238E27FC236}">
                <a16:creationId xmlns:a16="http://schemas.microsoft.com/office/drawing/2014/main" id="{3EA9D449-F48D-489F-AD6E-C2160E0F4D32}"/>
              </a:ext>
            </a:extLst>
          </p:cNvPr>
          <p:cNvSpPr>
            <a:spLocks noGrp="1"/>
          </p:cNvSpPr>
          <p:nvPr>
            <p:ph type="sldNum" sz="quarter" idx="12"/>
          </p:nvPr>
        </p:nvSpPr>
        <p:spPr/>
        <p:txBody>
          <a:bodyPr/>
          <a:lstStyle/>
          <a:p>
            <a:fld id="{C60C2248-B95D-984B-A0F4-42B9A4652AA7}" type="slidenum">
              <a:rPr lang="en-US" smtClean="0"/>
              <a:pPr/>
              <a:t>5</a:t>
            </a:fld>
            <a:endParaRPr lang="en-US" dirty="0"/>
          </a:p>
        </p:txBody>
      </p:sp>
      <p:grpSp>
        <p:nvGrpSpPr>
          <p:cNvPr id="5" name="Группа 11">
            <a:extLst>
              <a:ext uri="{FF2B5EF4-FFF2-40B4-BE49-F238E27FC236}">
                <a16:creationId xmlns:a16="http://schemas.microsoft.com/office/drawing/2014/main" id="{AEABC3E6-29D0-4485-9762-A33E664DBD14}"/>
              </a:ext>
            </a:extLst>
          </p:cNvPr>
          <p:cNvGrpSpPr/>
          <p:nvPr/>
        </p:nvGrpSpPr>
        <p:grpSpPr>
          <a:xfrm>
            <a:off x="535320" y="3408306"/>
            <a:ext cx="1448249" cy="830754"/>
            <a:chOff x="1967658" y="8903012"/>
            <a:chExt cx="4673319" cy="2680876"/>
          </a:xfrm>
        </p:grpSpPr>
        <p:sp>
          <p:nvSpPr>
            <p:cNvPr id="6" name="Текст 2">
              <a:extLst>
                <a:ext uri="{FF2B5EF4-FFF2-40B4-BE49-F238E27FC236}">
                  <a16:creationId xmlns:a16="http://schemas.microsoft.com/office/drawing/2014/main" id="{DB18E963-2C32-45EC-9A07-60A99F78B646}"/>
                </a:ext>
              </a:extLst>
            </p:cNvPr>
            <p:cNvSpPr txBox="1">
              <a:spLocks/>
            </p:cNvSpPr>
            <p:nvPr/>
          </p:nvSpPr>
          <p:spPr>
            <a:xfrm>
              <a:off x="1967658" y="10044382"/>
              <a:ext cx="4673319" cy="1539506"/>
            </a:xfrm>
            <a:prstGeom prst="rect">
              <a:avLst/>
            </a:prstGeom>
          </p:spPr>
          <p:txBody>
            <a:bodyPr/>
            <a:lstStyle>
              <a:lvl1pPr marL="914446" indent="-914446" algn="l" defTabSz="2438522" rtl="0" eaLnBrk="1" latinLnBrk="0" hangingPunct="1">
                <a:spcBef>
                  <a:spcPct val="20000"/>
                </a:spcBef>
                <a:buFont typeface="Arial" panose="020B0604020202020204" pitchFamily="34" charset="0"/>
                <a:buChar char="•"/>
                <a:defRPr lang="en-US" sz="2100" b="0" i="0" kern="1200" baseline="0" dirty="0">
                  <a:solidFill>
                    <a:schemeClr val="tx2">
                      <a:lumMod val="75000"/>
                      <a:lumOff val="25000"/>
                    </a:schemeClr>
                  </a:solidFill>
                  <a:latin typeface="Roboto Light" charset="0"/>
                  <a:ea typeface="Roboto Light" charset="0"/>
                  <a:cs typeface="Roboto Light" charset="0"/>
                </a:defRPr>
              </a:lvl1pPr>
              <a:lvl2pPr marL="1981299" indent="-762038" algn="l" defTabSz="2438522" rtl="0" eaLnBrk="1" latinLnBrk="0" hangingPunct="1">
                <a:spcBef>
                  <a:spcPct val="20000"/>
                </a:spcBef>
                <a:buFont typeface="Arial" panose="020B0604020202020204" pitchFamily="34" charset="0"/>
                <a:buChar char="–"/>
                <a:defRPr sz="7500" kern="1200">
                  <a:solidFill>
                    <a:schemeClr val="tx1"/>
                  </a:solidFill>
                  <a:latin typeface="+mn-lt"/>
                  <a:ea typeface="+mn-ea"/>
                  <a:cs typeface="+mn-cs"/>
                </a:defRPr>
              </a:lvl2pPr>
              <a:lvl3pPr marL="3048152" indent="-609630" algn="l" defTabSz="2438522" rtl="0" eaLnBrk="1" latinLnBrk="0" hangingPunct="1">
                <a:spcBef>
                  <a:spcPct val="20000"/>
                </a:spcBef>
                <a:buFont typeface="Arial" panose="020B0604020202020204" pitchFamily="34" charset="0"/>
                <a:buChar char="•"/>
                <a:defRPr sz="6400" kern="1200">
                  <a:solidFill>
                    <a:schemeClr val="tx1"/>
                  </a:solidFill>
                  <a:latin typeface="+mn-lt"/>
                  <a:ea typeface="+mn-ea"/>
                  <a:cs typeface="+mn-cs"/>
                </a:defRPr>
              </a:lvl3pPr>
              <a:lvl4pPr marL="4267413" indent="-609630" algn="l" defTabSz="243852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4pPr>
              <a:lvl5pPr marL="5486674" indent="-609630" algn="l" defTabSz="243852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5pPr>
              <a:lvl6pPr marL="6705935" indent="-609630" algn="l" defTabSz="243852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6pPr>
              <a:lvl7pPr marL="7925196" indent="-609630" algn="l" defTabSz="243852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7pPr>
              <a:lvl8pPr marL="9144457" indent="-609630" algn="l" defTabSz="243852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8pPr>
              <a:lvl9pPr marL="10363718" indent="-609630" algn="l" defTabSz="243852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9pPr>
            </a:lstStyle>
            <a:p>
              <a:pPr marL="0" indent="0">
                <a:buNone/>
              </a:pPr>
              <a:r>
                <a:rPr lang="en-US" sz="1000" dirty="0">
                  <a:solidFill>
                    <a:schemeClr val="accent2"/>
                  </a:solidFill>
                  <a:latin typeface="+mn-lt"/>
                </a:rPr>
                <a:t>Ideation and Brainstorming</a:t>
              </a:r>
            </a:p>
          </p:txBody>
        </p:sp>
        <p:sp>
          <p:nvSpPr>
            <p:cNvPr id="7" name="Скругленный прямоугольник 13">
              <a:extLst>
                <a:ext uri="{FF2B5EF4-FFF2-40B4-BE49-F238E27FC236}">
                  <a16:creationId xmlns:a16="http://schemas.microsoft.com/office/drawing/2014/main" id="{14126BE8-21F3-4F3B-906E-14A514A19AB4}"/>
                </a:ext>
              </a:extLst>
            </p:cNvPr>
            <p:cNvSpPr/>
            <p:nvPr/>
          </p:nvSpPr>
          <p:spPr>
            <a:xfrm>
              <a:off x="2088956" y="8903012"/>
              <a:ext cx="836103" cy="836103"/>
            </a:xfrm>
            <a:prstGeom prst="roundRect">
              <a:avLst>
                <a:gd name="adj" fmla="val 1148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000" b="1" dirty="0">
                  <a:solidFill>
                    <a:schemeClr val="bg2"/>
                  </a:solidFill>
                  <a:ea typeface="Roboto Medium" panose="02000000000000000000" pitchFamily="2" charset="0"/>
                  <a:cs typeface="Roboto Light" charset="0"/>
                </a:rPr>
                <a:t>1</a:t>
              </a:r>
              <a:endParaRPr lang="ru-RU" sz="900" b="1" dirty="0">
                <a:solidFill>
                  <a:schemeClr val="bg2"/>
                </a:solidFill>
                <a:ea typeface="Roboto Medium" panose="02000000000000000000" pitchFamily="2" charset="0"/>
                <a:cs typeface="Roboto Light" charset="0"/>
              </a:endParaRPr>
            </a:p>
          </p:txBody>
        </p:sp>
      </p:grpSp>
      <p:grpSp>
        <p:nvGrpSpPr>
          <p:cNvPr id="8" name="Группа 14">
            <a:extLst>
              <a:ext uri="{FF2B5EF4-FFF2-40B4-BE49-F238E27FC236}">
                <a16:creationId xmlns:a16="http://schemas.microsoft.com/office/drawing/2014/main" id="{2408A8C9-C242-46DF-AC04-4028EB544FCA}"/>
              </a:ext>
            </a:extLst>
          </p:cNvPr>
          <p:cNvGrpSpPr/>
          <p:nvPr/>
        </p:nvGrpSpPr>
        <p:grpSpPr>
          <a:xfrm>
            <a:off x="2228566" y="3408306"/>
            <a:ext cx="1448249" cy="830754"/>
            <a:chOff x="7141587" y="8903012"/>
            <a:chExt cx="4673319" cy="2680876"/>
          </a:xfrm>
        </p:grpSpPr>
        <p:sp>
          <p:nvSpPr>
            <p:cNvPr id="9" name="Текст 2">
              <a:extLst>
                <a:ext uri="{FF2B5EF4-FFF2-40B4-BE49-F238E27FC236}">
                  <a16:creationId xmlns:a16="http://schemas.microsoft.com/office/drawing/2014/main" id="{5F43224E-B101-421B-A188-82243309F712}"/>
                </a:ext>
              </a:extLst>
            </p:cNvPr>
            <p:cNvSpPr txBox="1">
              <a:spLocks/>
            </p:cNvSpPr>
            <p:nvPr/>
          </p:nvSpPr>
          <p:spPr>
            <a:xfrm>
              <a:off x="7141587" y="10044382"/>
              <a:ext cx="4673319" cy="1539506"/>
            </a:xfrm>
            <a:prstGeom prst="rect">
              <a:avLst/>
            </a:prstGeom>
          </p:spPr>
          <p:txBody>
            <a:bodyPr/>
            <a:lstStyle>
              <a:lvl1pPr marL="914446" indent="-914446" algn="l" defTabSz="2438522" rtl="0" eaLnBrk="1" latinLnBrk="0" hangingPunct="1">
                <a:spcBef>
                  <a:spcPct val="20000"/>
                </a:spcBef>
                <a:buFont typeface="Arial" panose="020B0604020202020204" pitchFamily="34" charset="0"/>
                <a:buChar char="•"/>
                <a:defRPr lang="en-US" sz="2100" b="0" i="0" kern="1200" baseline="0" dirty="0">
                  <a:solidFill>
                    <a:schemeClr val="tx2">
                      <a:lumMod val="75000"/>
                      <a:lumOff val="25000"/>
                    </a:schemeClr>
                  </a:solidFill>
                  <a:latin typeface="Roboto Light" charset="0"/>
                  <a:ea typeface="Roboto Light" charset="0"/>
                  <a:cs typeface="Roboto Light" charset="0"/>
                </a:defRPr>
              </a:lvl1pPr>
              <a:lvl2pPr marL="1981299" indent="-762038" algn="l" defTabSz="2438522" rtl="0" eaLnBrk="1" latinLnBrk="0" hangingPunct="1">
                <a:spcBef>
                  <a:spcPct val="20000"/>
                </a:spcBef>
                <a:buFont typeface="Arial" panose="020B0604020202020204" pitchFamily="34" charset="0"/>
                <a:buChar char="–"/>
                <a:defRPr sz="7500" kern="1200">
                  <a:solidFill>
                    <a:schemeClr val="tx1"/>
                  </a:solidFill>
                  <a:latin typeface="+mn-lt"/>
                  <a:ea typeface="+mn-ea"/>
                  <a:cs typeface="+mn-cs"/>
                </a:defRPr>
              </a:lvl2pPr>
              <a:lvl3pPr marL="3048152" indent="-609630" algn="l" defTabSz="2438522" rtl="0" eaLnBrk="1" latinLnBrk="0" hangingPunct="1">
                <a:spcBef>
                  <a:spcPct val="20000"/>
                </a:spcBef>
                <a:buFont typeface="Arial" panose="020B0604020202020204" pitchFamily="34" charset="0"/>
                <a:buChar char="•"/>
                <a:defRPr sz="6400" kern="1200">
                  <a:solidFill>
                    <a:schemeClr val="tx1"/>
                  </a:solidFill>
                  <a:latin typeface="+mn-lt"/>
                  <a:ea typeface="+mn-ea"/>
                  <a:cs typeface="+mn-cs"/>
                </a:defRPr>
              </a:lvl3pPr>
              <a:lvl4pPr marL="4267413" indent="-609630" algn="l" defTabSz="243852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4pPr>
              <a:lvl5pPr marL="5486674" indent="-609630" algn="l" defTabSz="243852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5pPr>
              <a:lvl6pPr marL="6705935" indent="-609630" algn="l" defTabSz="243852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6pPr>
              <a:lvl7pPr marL="7925196" indent="-609630" algn="l" defTabSz="243852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7pPr>
              <a:lvl8pPr marL="9144457" indent="-609630" algn="l" defTabSz="243852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8pPr>
              <a:lvl9pPr marL="10363718" indent="-609630" algn="l" defTabSz="243852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9pPr>
            </a:lstStyle>
            <a:p>
              <a:pPr marL="0" indent="0">
                <a:buNone/>
              </a:pPr>
              <a:r>
                <a:rPr lang="en-US" sz="1000" dirty="0">
                  <a:solidFill>
                    <a:schemeClr val="accent2"/>
                  </a:solidFill>
                  <a:latin typeface="+mn-lt"/>
                </a:rPr>
                <a:t>Analysis and planning for required data and tech stack</a:t>
              </a:r>
            </a:p>
          </p:txBody>
        </p:sp>
        <p:sp>
          <p:nvSpPr>
            <p:cNvPr id="10" name="Скругленный прямоугольник 16">
              <a:extLst>
                <a:ext uri="{FF2B5EF4-FFF2-40B4-BE49-F238E27FC236}">
                  <a16:creationId xmlns:a16="http://schemas.microsoft.com/office/drawing/2014/main" id="{B391E24B-13E3-4675-B690-81C8B87B6B15}"/>
                </a:ext>
              </a:extLst>
            </p:cNvPr>
            <p:cNvSpPr/>
            <p:nvPr/>
          </p:nvSpPr>
          <p:spPr>
            <a:xfrm>
              <a:off x="7262884" y="8903012"/>
              <a:ext cx="836102" cy="836102"/>
            </a:xfrm>
            <a:prstGeom prst="roundRect">
              <a:avLst>
                <a:gd name="adj" fmla="val 1148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bg2"/>
                  </a:solidFill>
                  <a:ea typeface="Roboto Medium" panose="02000000000000000000" pitchFamily="2" charset="0"/>
                  <a:cs typeface="Roboto Light" charset="0"/>
                </a:rPr>
                <a:t>2</a:t>
              </a:r>
              <a:endParaRPr lang="ru-RU" sz="1000" b="1" dirty="0">
                <a:solidFill>
                  <a:schemeClr val="bg2"/>
                </a:solidFill>
                <a:ea typeface="Roboto Medium" panose="02000000000000000000" pitchFamily="2" charset="0"/>
                <a:cs typeface="Roboto Light" charset="0"/>
              </a:endParaRPr>
            </a:p>
          </p:txBody>
        </p:sp>
      </p:grpSp>
      <p:grpSp>
        <p:nvGrpSpPr>
          <p:cNvPr id="11" name="Группа 11">
            <a:extLst>
              <a:ext uri="{FF2B5EF4-FFF2-40B4-BE49-F238E27FC236}">
                <a16:creationId xmlns:a16="http://schemas.microsoft.com/office/drawing/2014/main" id="{8B6F3B3B-D528-4AB4-8686-616AC671C1F2}"/>
              </a:ext>
            </a:extLst>
          </p:cNvPr>
          <p:cNvGrpSpPr/>
          <p:nvPr/>
        </p:nvGrpSpPr>
        <p:grpSpPr>
          <a:xfrm>
            <a:off x="3921812" y="3408306"/>
            <a:ext cx="1448249" cy="830754"/>
            <a:chOff x="1967658" y="8903012"/>
            <a:chExt cx="4673319" cy="2680876"/>
          </a:xfrm>
        </p:grpSpPr>
        <p:sp>
          <p:nvSpPr>
            <p:cNvPr id="12" name="Текст 2">
              <a:extLst>
                <a:ext uri="{FF2B5EF4-FFF2-40B4-BE49-F238E27FC236}">
                  <a16:creationId xmlns:a16="http://schemas.microsoft.com/office/drawing/2014/main" id="{5F9F669A-86DC-4236-8FF6-DD7358753F6F}"/>
                </a:ext>
              </a:extLst>
            </p:cNvPr>
            <p:cNvSpPr txBox="1">
              <a:spLocks/>
            </p:cNvSpPr>
            <p:nvPr/>
          </p:nvSpPr>
          <p:spPr>
            <a:xfrm>
              <a:off x="1967658" y="10044382"/>
              <a:ext cx="4673319" cy="1539506"/>
            </a:xfrm>
            <a:prstGeom prst="rect">
              <a:avLst/>
            </a:prstGeom>
          </p:spPr>
          <p:txBody>
            <a:bodyPr/>
            <a:lstStyle>
              <a:lvl1pPr marL="914446" indent="-914446" algn="l" defTabSz="2438522" rtl="0" eaLnBrk="1" latinLnBrk="0" hangingPunct="1">
                <a:spcBef>
                  <a:spcPct val="20000"/>
                </a:spcBef>
                <a:buFont typeface="Arial" panose="020B0604020202020204" pitchFamily="34" charset="0"/>
                <a:buChar char="•"/>
                <a:defRPr lang="en-US" sz="2100" b="0" i="0" kern="1200" baseline="0" dirty="0">
                  <a:solidFill>
                    <a:schemeClr val="tx2">
                      <a:lumMod val="75000"/>
                      <a:lumOff val="25000"/>
                    </a:schemeClr>
                  </a:solidFill>
                  <a:latin typeface="Roboto Light" charset="0"/>
                  <a:ea typeface="Roboto Light" charset="0"/>
                  <a:cs typeface="Roboto Light" charset="0"/>
                </a:defRPr>
              </a:lvl1pPr>
              <a:lvl2pPr marL="1981299" indent="-762038" algn="l" defTabSz="2438522" rtl="0" eaLnBrk="1" latinLnBrk="0" hangingPunct="1">
                <a:spcBef>
                  <a:spcPct val="20000"/>
                </a:spcBef>
                <a:buFont typeface="Arial" panose="020B0604020202020204" pitchFamily="34" charset="0"/>
                <a:buChar char="–"/>
                <a:defRPr sz="7500" kern="1200">
                  <a:solidFill>
                    <a:schemeClr val="tx1"/>
                  </a:solidFill>
                  <a:latin typeface="+mn-lt"/>
                  <a:ea typeface="+mn-ea"/>
                  <a:cs typeface="+mn-cs"/>
                </a:defRPr>
              </a:lvl2pPr>
              <a:lvl3pPr marL="3048152" indent="-609630" algn="l" defTabSz="2438522" rtl="0" eaLnBrk="1" latinLnBrk="0" hangingPunct="1">
                <a:spcBef>
                  <a:spcPct val="20000"/>
                </a:spcBef>
                <a:buFont typeface="Arial" panose="020B0604020202020204" pitchFamily="34" charset="0"/>
                <a:buChar char="•"/>
                <a:defRPr sz="6400" kern="1200">
                  <a:solidFill>
                    <a:schemeClr val="tx1"/>
                  </a:solidFill>
                  <a:latin typeface="+mn-lt"/>
                  <a:ea typeface="+mn-ea"/>
                  <a:cs typeface="+mn-cs"/>
                </a:defRPr>
              </a:lvl3pPr>
              <a:lvl4pPr marL="4267413" indent="-609630" algn="l" defTabSz="243852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4pPr>
              <a:lvl5pPr marL="5486674" indent="-609630" algn="l" defTabSz="243852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5pPr>
              <a:lvl6pPr marL="6705935" indent="-609630" algn="l" defTabSz="243852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6pPr>
              <a:lvl7pPr marL="7925196" indent="-609630" algn="l" defTabSz="243852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7pPr>
              <a:lvl8pPr marL="9144457" indent="-609630" algn="l" defTabSz="243852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8pPr>
              <a:lvl9pPr marL="10363718" indent="-609630" algn="l" defTabSz="243852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9pPr>
            </a:lstStyle>
            <a:p>
              <a:pPr marL="0" indent="0">
                <a:buNone/>
              </a:pPr>
              <a:r>
                <a:rPr lang="en-US" sz="1000" dirty="0">
                  <a:solidFill>
                    <a:schemeClr val="accent2"/>
                  </a:solidFill>
                  <a:latin typeface="+mn-lt"/>
                </a:rPr>
                <a:t>Module-wise coding, documentation and implementation</a:t>
              </a:r>
            </a:p>
          </p:txBody>
        </p:sp>
        <p:sp>
          <p:nvSpPr>
            <p:cNvPr id="13" name="Скругленный прямоугольник 13">
              <a:extLst>
                <a:ext uri="{FF2B5EF4-FFF2-40B4-BE49-F238E27FC236}">
                  <a16:creationId xmlns:a16="http://schemas.microsoft.com/office/drawing/2014/main" id="{2CD6818F-5049-4765-BA8A-8199FFF55CB2}"/>
                </a:ext>
              </a:extLst>
            </p:cNvPr>
            <p:cNvSpPr/>
            <p:nvPr/>
          </p:nvSpPr>
          <p:spPr>
            <a:xfrm>
              <a:off x="2088955" y="8903012"/>
              <a:ext cx="836102" cy="836102"/>
            </a:xfrm>
            <a:prstGeom prst="roundRect">
              <a:avLst>
                <a:gd name="adj" fmla="val 1148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bg2"/>
                  </a:solidFill>
                  <a:ea typeface="Roboto Medium" panose="02000000000000000000" pitchFamily="2" charset="0"/>
                  <a:cs typeface="Roboto Light" charset="0"/>
                </a:rPr>
                <a:t>3</a:t>
              </a:r>
              <a:endParaRPr lang="ru-RU" sz="900" b="1" dirty="0">
                <a:solidFill>
                  <a:schemeClr val="bg2"/>
                </a:solidFill>
                <a:ea typeface="Roboto Medium" panose="02000000000000000000" pitchFamily="2" charset="0"/>
                <a:cs typeface="Roboto Light" charset="0"/>
              </a:endParaRPr>
            </a:p>
          </p:txBody>
        </p:sp>
      </p:grpSp>
      <p:grpSp>
        <p:nvGrpSpPr>
          <p:cNvPr id="14" name="Группа 14">
            <a:extLst>
              <a:ext uri="{FF2B5EF4-FFF2-40B4-BE49-F238E27FC236}">
                <a16:creationId xmlns:a16="http://schemas.microsoft.com/office/drawing/2014/main" id="{219F150D-05C5-4E9B-880B-7D9C17B7300F}"/>
              </a:ext>
            </a:extLst>
          </p:cNvPr>
          <p:cNvGrpSpPr/>
          <p:nvPr/>
        </p:nvGrpSpPr>
        <p:grpSpPr>
          <a:xfrm>
            <a:off x="5615058" y="3408306"/>
            <a:ext cx="1448249" cy="830754"/>
            <a:chOff x="7141587" y="8903012"/>
            <a:chExt cx="4673319" cy="2680876"/>
          </a:xfrm>
        </p:grpSpPr>
        <p:sp>
          <p:nvSpPr>
            <p:cNvPr id="15" name="Текст 2">
              <a:extLst>
                <a:ext uri="{FF2B5EF4-FFF2-40B4-BE49-F238E27FC236}">
                  <a16:creationId xmlns:a16="http://schemas.microsoft.com/office/drawing/2014/main" id="{3FB2493C-3B46-43BE-8DD2-6FD8A5D76DB0}"/>
                </a:ext>
              </a:extLst>
            </p:cNvPr>
            <p:cNvSpPr txBox="1">
              <a:spLocks/>
            </p:cNvSpPr>
            <p:nvPr/>
          </p:nvSpPr>
          <p:spPr>
            <a:xfrm>
              <a:off x="7141587" y="10044382"/>
              <a:ext cx="4673319" cy="1539506"/>
            </a:xfrm>
            <a:prstGeom prst="rect">
              <a:avLst/>
            </a:prstGeom>
          </p:spPr>
          <p:txBody>
            <a:bodyPr/>
            <a:lstStyle>
              <a:lvl1pPr marL="914446" indent="-914446" algn="l" defTabSz="2438522" rtl="0" eaLnBrk="1" latinLnBrk="0" hangingPunct="1">
                <a:spcBef>
                  <a:spcPct val="20000"/>
                </a:spcBef>
                <a:buFont typeface="Arial" panose="020B0604020202020204" pitchFamily="34" charset="0"/>
                <a:buChar char="•"/>
                <a:defRPr lang="en-US" sz="2100" b="0" i="0" kern="1200" baseline="0" dirty="0">
                  <a:solidFill>
                    <a:schemeClr val="tx2">
                      <a:lumMod val="75000"/>
                      <a:lumOff val="25000"/>
                    </a:schemeClr>
                  </a:solidFill>
                  <a:latin typeface="Roboto Light" charset="0"/>
                  <a:ea typeface="Roboto Light" charset="0"/>
                  <a:cs typeface="Roboto Light" charset="0"/>
                </a:defRPr>
              </a:lvl1pPr>
              <a:lvl2pPr marL="1981299" indent="-762038" algn="l" defTabSz="2438522" rtl="0" eaLnBrk="1" latinLnBrk="0" hangingPunct="1">
                <a:spcBef>
                  <a:spcPct val="20000"/>
                </a:spcBef>
                <a:buFont typeface="Arial" panose="020B0604020202020204" pitchFamily="34" charset="0"/>
                <a:buChar char="–"/>
                <a:defRPr sz="7500" kern="1200">
                  <a:solidFill>
                    <a:schemeClr val="tx1"/>
                  </a:solidFill>
                  <a:latin typeface="+mn-lt"/>
                  <a:ea typeface="+mn-ea"/>
                  <a:cs typeface="+mn-cs"/>
                </a:defRPr>
              </a:lvl2pPr>
              <a:lvl3pPr marL="3048152" indent="-609630" algn="l" defTabSz="2438522" rtl="0" eaLnBrk="1" latinLnBrk="0" hangingPunct="1">
                <a:spcBef>
                  <a:spcPct val="20000"/>
                </a:spcBef>
                <a:buFont typeface="Arial" panose="020B0604020202020204" pitchFamily="34" charset="0"/>
                <a:buChar char="•"/>
                <a:defRPr sz="6400" kern="1200">
                  <a:solidFill>
                    <a:schemeClr val="tx1"/>
                  </a:solidFill>
                  <a:latin typeface="+mn-lt"/>
                  <a:ea typeface="+mn-ea"/>
                  <a:cs typeface="+mn-cs"/>
                </a:defRPr>
              </a:lvl3pPr>
              <a:lvl4pPr marL="4267413" indent="-609630" algn="l" defTabSz="243852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4pPr>
              <a:lvl5pPr marL="5486674" indent="-609630" algn="l" defTabSz="243852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5pPr>
              <a:lvl6pPr marL="6705935" indent="-609630" algn="l" defTabSz="243852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6pPr>
              <a:lvl7pPr marL="7925196" indent="-609630" algn="l" defTabSz="243852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7pPr>
              <a:lvl8pPr marL="9144457" indent="-609630" algn="l" defTabSz="243852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8pPr>
              <a:lvl9pPr marL="10363718" indent="-609630" algn="l" defTabSz="243852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9pPr>
            </a:lstStyle>
            <a:p>
              <a:pPr marL="0" indent="0">
                <a:buNone/>
              </a:pPr>
              <a:endParaRPr lang="en-US" sz="1000" dirty="0">
                <a:solidFill>
                  <a:schemeClr val="accent2"/>
                </a:solidFill>
                <a:latin typeface="+mn-lt"/>
              </a:endParaRPr>
            </a:p>
          </p:txBody>
        </p:sp>
        <p:sp>
          <p:nvSpPr>
            <p:cNvPr id="16" name="Скругленный прямоугольник 16">
              <a:extLst>
                <a:ext uri="{FF2B5EF4-FFF2-40B4-BE49-F238E27FC236}">
                  <a16:creationId xmlns:a16="http://schemas.microsoft.com/office/drawing/2014/main" id="{F86CBF74-A8F2-4EFE-AEDE-CA73A6EA7E55}"/>
                </a:ext>
              </a:extLst>
            </p:cNvPr>
            <p:cNvSpPr/>
            <p:nvPr/>
          </p:nvSpPr>
          <p:spPr>
            <a:xfrm>
              <a:off x="7262884" y="8903012"/>
              <a:ext cx="836102" cy="836102"/>
            </a:xfrm>
            <a:prstGeom prst="roundRect">
              <a:avLst>
                <a:gd name="adj" fmla="val 1148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bg2"/>
                  </a:solidFill>
                  <a:ea typeface="Roboto Medium" panose="02000000000000000000" pitchFamily="2" charset="0"/>
                  <a:cs typeface="Roboto Light" charset="0"/>
                </a:rPr>
                <a:t>4</a:t>
              </a:r>
              <a:endParaRPr lang="ru-RU" sz="1000" b="1" dirty="0">
                <a:solidFill>
                  <a:schemeClr val="bg2"/>
                </a:solidFill>
                <a:ea typeface="Roboto Medium" panose="02000000000000000000" pitchFamily="2" charset="0"/>
                <a:cs typeface="Roboto Light" charset="0"/>
              </a:endParaRPr>
            </a:p>
          </p:txBody>
        </p:sp>
      </p:grpSp>
      <p:grpSp>
        <p:nvGrpSpPr>
          <p:cNvPr id="17" name="Группа 14">
            <a:extLst>
              <a:ext uri="{FF2B5EF4-FFF2-40B4-BE49-F238E27FC236}">
                <a16:creationId xmlns:a16="http://schemas.microsoft.com/office/drawing/2014/main" id="{76DD7B38-7659-4EE5-8DE9-CEE3AB66DF70}"/>
              </a:ext>
            </a:extLst>
          </p:cNvPr>
          <p:cNvGrpSpPr/>
          <p:nvPr/>
        </p:nvGrpSpPr>
        <p:grpSpPr>
          <a:xfrm>
            <a:off x="7308304" y="3408306"/>
            <a:ext cx="1448249" cy="830754"/>
            <a:chOff x="7141587" y="8903012"/>
            <a:chExt cx="4673319" cy="2680876"/>
          </a:xfrm>
        </p:grpSpPr>
        <p:sp>
          <p:nvSpPr>
            <p:cNvPr id="18" name="Текст 2">
              <a:extLst>
                <a:ext uri="{FF2B5EF4-FFF2-40B4-BE49-F238E27FC236}">
                  <a16:creationId xmlns:a16="http://schemas.microsoft.com/office/drawing/2014/main" id="{F88BEDA5-F6EF-47EA-91DB-CCE7AD84AE67}"/>
                </a:ext>
              </a:extLst>
            </p:cNvPr>
            <p:cNvSpPr txBox="1">
              <a:spLocks/>
            </p:cNvSpPr>
            <p:nvPr/>
          </p:nvSpPr>
          <p:spPr>
            <a:xfrm>
              <a:off x="7141587" y="10044382"/>
              <a:ext cx="4673319" cy="1539506"/>
            </a:xfrm>
            <a:prstGeom prst="rect">
              <a:avLst/>
            </a:prstGeom>
          </p:spPr>
          <p:txBody>
            <a:bodyPr/>
            <a:lstStyle>
              <a:lvl1pPr marL="914446" indent="-914446" algn="l" defTabSz="2438522" rtl="0" eaLnBrk="1" latinLnBrk="0" hangingPunct="1">
                <a:spcBef>
                  <a:spcPct val="20000"/>
                </a:spcBef>
                <a:buFont typeface="Arial" panose="020B0604020202020204" pitchFamily="34" charset="0"/>
                <a:buChar char="•"/>
                <a:defRPr lang="en-US" sz="2100" b="0" i="0" kern="1200" baseline="0" dirty="0">
                  <a:solidFill>
                    <a:schemeClr val="tx2">
                      <a:lumMod val="75000"/>
                      <a:lumOff val="25000"/>
                    </a:schemeClr>
                  </a:solidFill>
                  <a:latin typeface="Roboto Light" charset="0"/>
                  <a:ea typeface="Roboto Light" charset="0"/>
                  <a:cs typeface="Roboto Light" charset="0"/>
                </a:defRPr>
              </a:lvl1pPr>
              <a:lvl2pPr marL="1981299" indent="-762038" algn="l" defTabSz="2438522" rtl="0" eaLnBrk="1" latinLnBrk="0" hangingPunct="1">
                <a:spcBef>
                  <a:spcPct val="20000"/>
                </a:spcBef>
                <a:buFont typeface="Arial" panose="020B0604020202020204" pitchFamily="34" charset="0"/>
                <a:buChar char="–"/>
                <a:defRPr sz="7500" kern="1200">
                  <a:solidFill>
                    <a:schemeClr val="tx1"/>
                  </a:solidFill>
                  <a:latin typeface="+mn-lt"/>
                  <a:ea typeface="+mn-ea"/>
                  <a:cs typeface="+mn-cs"/>
                </a:defRPr>
              </a:lvl2pPr>
              <a:lvl3pPr marL="3048152" indent="-609630" algn="l" defTabSz="2438522" rtl="0" eaLnBrk="1" latinLnBrk="0" hangingPunct="1">
                <a:spcBef>
                  <a:spcPct val="20000"/>
                </a:spcBef>
                <a:buFont typeface="Arial" panose="020B0604020202020204" pitchFamily="34" charset="0"/>
                <a:buChar char="•"/>
                <a:defRPr sz="6400" kern="1200">
                  <a:solidFill>
                    <a:schemeClr val="tx1"/>
                  </a:solidFill>
                  <a:latin typeface="+mn-lt"/>
                  <a:ea typeface="+mn-ea"/>
                  <a:cs typeface="+mn-cs"/>
                </a:defRPr>
              </a:lvl3pPr>
              <a:lvl4pPr marL="4267413" indent="-609630" algn="l" defTabSz="243852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4pPr>
              <a:lvl5pPr marL="5486674" indent="-609630" algn="l" defTabSz="243852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5pPr>
              <a:lvl6pPr marL="6705935" indent="-609630" algn="l" defTabSz="243852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6pPr>
              <a:lvl7pPr marL="7925196" indent="-609630" algn="l" defTabSz="243852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7pPr>
              <a:lvl8pPr marL="9144457" indent="-609630" algn="l" defTabSz="243852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8pPr>
              <a:lvl9pPr marL="10363718" indent="-609630" algn="l" defTabSz="243852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9pPr>
            </a:lstStyle>
            <a:p>
              <a:pPr marL="0" indent="0">
                <a:buNone/>
              </a:pPr>
              <a:r>
                <a:rPr lang="en-US" sz="1000" dirty="0">
                  <a:solidFill>
                    <a:schemeClr val="accent2"/>
                  </a:solidFill>
                  <a:latin typeface="+mn-lt"/>
                </a:rPr>
                <a:t>Launch</a:t>
              </a:r>
            </a:p>
          </p:txBody>
        </p:sp>
        <p:sp>
          <p:nvSpPr>
            <p:cNvPr id="19" name="Скругленный прямоугольник 16">
              <a:extLst>
                <a:ext uri="{FF2B5EF4-FFF2-40B4-BE49-F238E27FC236}">
                  <a16:creationId xmlns:a16="http://schemas.microsoft.com/office/drawing/2014/main" id="{EC0AF11C-7BD4-4F4A-95A4-F74C97DB5EB7}"/>
                </a:ext>
              </a:extLst>
            </p:cNvPr>
            <p:cNvSpPr/>
            <p:nvPr/>
          </p:nvSpPr>
          <p:spPr>
            <a:xfrm>
              <a:off x="7262884" y="8903012"/>
              <a:ext cx="836102" cy="836102"/>
            </a:xfrm>
            <a:prstGeom prst="roundRect">
              <a:avLst>
                <a:gd name="adj" fmla="val 1148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bg2"/>
                  </a:solidFill>
                  <a:ea typeface="Roboto Medium" panose="02000000000000000000" pitchFamily="2" charset="0"/>
                  <a:cs typeface="Roboto Light" charset="0"/>
                </a:rPr>
                <a:t>5</a:t>
              </a:r>
              <a:endParaRPr lang="ru-RU" sz="1000" b="1" dirty="0">
                <a:solidFill>
                  <a:schemeClr val="bg2"/>
                </a:solidFill>
                <a:ea typeface="Roboto Medium" panose="02000000000000000000" pitchFamily="2" charset="0"/>
                <a:cs typeface="Roboto Light" charset="0"/>
              </a:endParaRPr>
            </a:p>
          </p:txBody>
        </p:sp>
      </p:grpSp>
      <p:grpSp>
        <p:nvGrpSpPr>
          <p:cNvPr id="20" name="Group 19">
            <a:extLst>
              <a:ext uri="{FF2B5EF4-FFF2-40B4-BE49-F238E27FC236}">
                <a16:creationId xmlns:a16="http://schemas.microsoft.com/office/drawing/2014/main" id="{44B49539-4104-4260-ABD7-A0013A7321D1}"/>
              </a:ext>
            </a:extLst>
          </p:cNvPr>
          <p:cNvGrpSpPr/>
          <p:nvPr/>
        </p:nvGrpSpPr>
        <p:grpSpPr>
          <a:xfrm>
            <a:off x="371235" y="1307806"/>
            <a:ext cx="8401530" cy="1779578"/>
            <a:chOff x="2055259" y="4338514"/>
            <a:chExt cx="19930623" cy="4221624"/>
          </a:xfrm>
        </p:grpSpPr>
        <p:sp>
          <p:nvSpPr>
            <p:cNvPr id="21" name="Block Arc 35">
              <a:extLst>
                <a:ext uri="{FF2B5EF4-FFF2-40B4-BE49-F238E27FC236}">
                  <a16:creationId xmlns:a16="http://schemas.microsoft.com/office/drawing/2014/main" id="{D1DFAD8C-5569-4059-AE48-CE864F53630D}"/>
                </a:ext>
              </a:extLst>
            </p:cNvPr>
            <p:cNvSpPr/>
            <p:nvPr/>
          </p:nvSpPr>
          <p:spPr>
            <a:xfrm>
              <a:off x="13896533" y="4338514"/>
              <a:ext cx="4148992" cy="4148995"/>
            </a:xfrm>
            <a:prstGeom prst="blockArc">
              <a:avLst>
                <a:gd name="adj1" fmla="val 10800000"/>
                <a:gd name="adj2" fmla="val 147014"/>
                <a:gd name="adj3" fmla="val 4986"/>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2" name="Block Arc 35">
              <a:extLst>
                <a:ext uri="{FF2B5EF4-FFF2-40B4-BE49-F238E27FC236}">
                  <a16:creationId xmlns:a16="http://schemas.microsoft.com/office/drawing/2014/main" id="{732E07D1-C7EE-44E4-8F13-C65995FE4D39}"/>
                </a:ext>
              </a:extLst>
            </p:cNvPr>
            <p:cNvSpPr/>
            <p:nvPr/>
          </p:nvSpPr>
          <p:spPr>
            <a:xfrm rot="10800000">
              <a:off x="17836890" y="4411143"/>
              <a:ext cx="4148992" cy="4148995"/>
            </a:xfrm>
            <a:prstGeom prst="blockArc">
              <a:avLst>
                <a:gd name="adj1" fmla="val 10800000"/>
                <a:gd name="adj2" fmla="val 147014"/>
                <a:gd name="adj3" fmla="val 4986"/>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3" name="Block Arc 35">
              <a:extLst>
                <a:ext uri="{FF2B5EF4-FFF2-40B4-BE49-F238E27FC236}">
                  <a16:creationId xmlns:a16="http://schemas.microsoft.com/office/drawing/2014/main" id="{CB248ABF-8660-4A2D-BC0C-31753DCC4E6A}"/>
                </a:ext>
              </a:extLst>
            </p:cNvPr>
            <p:cNvSpPr/>
            <p:nvPr/>
          </p:nvSpPr>
          <p:spPr>
            <a:xfrm rot="10800000">
              <a:off x="9949442" y="4411143"/>
              <a:ext cx="4148992" cy="4148995"/>
            </a:xfrm>
            <a:prstGeom prst="blockArc">
              <a:avLst>
                <a:gd name="adj1" fmla="val 10800000"/>
                <a:gd name="adj2" fmla="val 147014"/>
                <a:gd name="adj3" fmla="val 4986"/>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4" name="Block Arc 35">
              <a:extLst>
                <a:ext uri="{FF2B5EF4-FFF2-40B4-BE49-F238E27FC236}">
                  <a16:creationId xmlns:a16="http://schemas.microsoft.com/office/drawing/2014/main" id="{52C3A0CE-86FB-4871-91F7-257476B97D8E}"/>
                </a:ext>
              </a:extLst>
            </p:cNvPr>
            <p:cNvSpPr/>
            <p:nvPr/>
          </p:nvSpPr>
          <p:spPr>
            <a:xfrm>
              <a:off x="6002350" y="4338514"/>
              <a:ext cx="4148992" cy="4148995"/>
            </a:xfrm>
            <a:prstGeom prst="blockArc">
              <a:avLst>
                <a:gd name="adj1" fmla="val 10800000"/>
                <a:gd name="adj2" fmla="val 147014"/>
                <a:gd name="adj3" fmla="val 4986"/>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nvGrpSpPr>
            <p:cNvPr id="25" name="Группа 43">
              <a:extLst>
                <a:ext uri="{FF2B5EF4-FFF2-40B4-BE49-F238E27FC236}">
                  <a16:creationId xmlns:a16="http://schemas.microsoft.com/office/drawing/2014/main" id="{42ACDA58-C000-4A36-B7C8-43610F4FF1D9}"/>
                </a:ext>
              </a:extLst>
            </p:cNvPr>
            <p:cNvGrpSpPr/>
            <p:nvPr/>
          </p:nvGrpSpPr>
          <p:grpSpPr>
            <a:xfrm>
              <a:off x="6790160" y="5228285"/>
              <a:ext cx="2528414" cy="2528415"/>
              <a:chOff x="18156186" y="7395268"/>
              <a:chExt cx="4072036" cy="4072038"/>
            </a:xfrm>
          </p:grpSpPr>
          <p:sp>
            <p:nvSpPr>
              <p:cNvPr id="44" name="Овал 46">
                <a:extLst>
                  <a:ext uri="{FF2B5EF4-FFF2-40B4-BE49-F238E27FC236}">
                    <a16:creationId xmlns:a16="http://schemas.microsoft.com/office/drawing/2014/main" id="{2CDAEFE8-F337-478B-8988-B308B68EA5ED}"/>
                  </a:ext>
                </a:extLst>
              </p:cNvPr>
              <p:cNvSpPr/>
              <p:nvPr/>
            </p:nvSpPr>
            <p:spPr>
              <a:xfrm flipH="1">
                <a:off x="18156186" y="7395268"/>
                <a:ext cx="4072036" cy="40720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5" name="Текст 8">
                <a:extLst>
                  <a:ext uri="{FF2B5EF4-FFF2-40B4-BE49-F238E27FC236}">
                    <a16:creationId xmlns:a16="http://schemas.microsoft.com/office/drawing/2014/main" id="{8BEB508C-5FF4-4CF3-92E7-FA521D6120A2}"/>
                  </a:ext>
                </a:extLst>
              </p:cNvPr>
              <p:cNvSpPr txBox="1">
                <a:spLocks/>
              </p:cNvSpPr>
              <p:nvPr/>
            </p:nvSpPr>
            <p:spPr>
              <a:xfrm flipH="1">
                <a:off x="18719212" y="8794420"/>
                <a:ext cx="3015293" cy="1224577"/>
              </a:xfrm>
              <a:prstGeom prst="rect">
                <a:avLst/>
              </a:prstGeom>
              <a:noFill/>
            </p:spPr>
            <p:txBody>
              <a:bodyPr/>
              <a:lstStyle>
                <a:lvl1pPr marL="914446" indent="-914446" algn="l" defTabSz="2438522" rtl="0" eaLnBrk="1" latinLnBrk="0" hangingPunct="1">
                  <a:spcBef>
                    <a:spcPct val="20000"/>
                  </a:spcBef>
                  <a:buFont typeface="Arial" panose="020B0604020202020204" pitchFamily="34" charset="0"/>
                  <a:buChar char="•"/>
                  <a:defRPr sz="8500" kern="1200">
                    <a:solidFill>
                      <a:schemeClr val="tx1"/>
                    </a:solidFill>
                    <a:latin typeface="+mn-lt"/>
                    <a:ea typeface="+mn-ea"/>
                    <a:cs typeface="+mn-cs"/>
                  </a:defRPr>
                </a:lvl1pPr>
                <a:lvl2pPr marL="1981299" indent="-762038" algn="l" defTabSz="2438522" rtl="0" eaLnBrk="1" latinLnBrk="0" hangingPunct="1">
                  <a:spcBef>
                    <a:spcPct val="20000"/>
                  </a:spcBef>
                  <a:buFont typeface="Arial" panose="020B0604020202020204" pitchFamily="34" charset="0"/>
                  <a:buChar char="–"/>
                  <a:defRPr sz="7500" kern="1200">
                    <a:solidFill>
                      <a:schemeClr val="tx1"/>
                    </a:solidFill>
                    <a:latin typeface="+mn-lt"/>
                    <a:ea typeface="+mn-ea"/>
                    <a:cs typeface="+mn-cs"/>
                  </a:defRPr>
                </a:lvl2pPr>
                <a:lvl3pPr marL="3048152" indent="-609630" algn="l" defTabSz="2438522" rtl="0" eaLnBrk="1" latinLnBrk="0" hangingPunct="1">
                  <a:spcBef>
                    <a:spcPct val="20000"/>
                  </a:spcBef>
                  <a:buFont typeface="Arial" panose="020B0604020202020204" pitchFamily="34" charset="0"/>
                  <a:buChar char="•"/>
                  <a:defRPr sz="6400" kern="1200">
                    <a:solidFill>
                      <a:schemeClr val="tx1"/>
                    </a:solidFill>
                    <a:latin typeface="+mn-lt"/>
                    <a:ea typeface="+mn-ea"/>
                    <a:cs typeface="+mn-cs"/>
                  </a:defRPr>
                </a:lvl3pPr>
                <a:lvl4pPr marL="4267413" indent="-609630" algn="l" defTabSz="243852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4pPr>
                <a:lvl5pPr marL="5486674" indent="-609630" algn="l" defTabSz="243852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5pPr>
                <a:lvl6pPr marL="6705935" indent="-609630" algn="l" defTabSz="243852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6pPr>
                <a:lvl7pPr marL="7925196" indent="-609630" algn="l" defTabSz="243852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7pPr>
                <a:lvl8pPr marL="9144457" indent="-609630" algn="l" defTabSz="243852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8pPr>
                <a:lvl9pPr marL="10363718" indent="-609630" algn="l" defTabSz="243852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9pPr>
              </a:lstStyle>
              <a:p>
                <a:pPr marL="0" lvl="0" indent="0" algn="ctr" defTabSz="685800">
                  <a:lnSpc>
                    <a:spcPct val="150000"/>
                  </a:lnSpc>
                  <a:spcBef>
                    <a:spcPts val="0"/>
                  </a:spcBef>
                  <a:buNone/>
                </a:pPr>
                <a:r>
                  <a:rPr lang="en-US" sz="1200" b="1" dirty="0">
                    <a:solidFill>
                      <a:srgbClr val="E4E3DE"/>
                    </a:solidFill>
                    <a:ea typeface="Roboto Medium" charset="0"/>
                    <a:cs typeface="Roboto Medium" charset="0"/>
                  </a:rPr>
                  <a:t>Stage 2</a:t>
                </a:r>
                <a:endParaRPr lang="en-US" sz="1100" b="1" dirty="0">
                  <a:solidFill>
                    <a:srgbClr val="E4E3DE"/>
                  </a:solidFill>
                  <a:ea typeface="Roboto Light" charset="0"/>
                  <a:cs typeface="Roboto Light" charset="0"/>
                </a:endParaRPr>
              </a:p>
            </p:txBody>
          </p:sp>
        </p:grpSp>
        <p:grpSp>
          <p:nvGrpSpPr>
            <p:cNvPr id="26" name="Группа 48">
              <a:extLst>
                <a:ext uri="{FF2B5EF4-FFF2-40B4-BE49-F238E27FC236}">
                  <a16:creationId xmlns:a16="http://schemas.microsoft.com/office/drawing/2014/main" id="{45187D44-C3A1-4211-9E4B-FD5BD2AF53A9}"/>
                </a:ext>
              </a:extLst>
            </p:cNvPr>
            <p:cNvGrpSpPr/>
            <p:nvPr/>
          </p:nvGrpSpPr>
          <p:grpSpPr>
            <a:xfrm>
              <a:off x="2831752" y="5228285"/>
              <a:ext cx="2528414" cy="2528415"/>
              <a:chOff x="18156188" y="7395267"/>
              <a:chExt cx="4072037" cy="4072038"/>
            </a:xfrm>
          </p:grpSpPr>
          <p:sp>
            <p:nvSpPr>
              <p:cNvPr id="42" name="Овал 51">
                <a:extLst>
                  <a:ext uri="{FF2B5EF4-FFF2-40B4-BE49-F238E27FC236}">
                    <a16:creationId xmlns:a16="http://schemas.microsoft.com/office/drawing/2014/main" id="{6EC65328-774B-43A9-963E-5B5682C6A2D0}"/>
                  </a:ext>
                </a:extLst>
              </p:cNvPr>
              <p:cNvSpPr/>
              <p:nvPr/>
            </p:nvSpPr>
            <p:spPr>
              <a:xfrm flipH="1">
                <a:off x="18156188" y="7395267"/>
                <a:ext cx="4072037" cy="407203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3" name="Текст 8">
                <a:extLst>
                  <a:ext uri="{FF2B5EF4-FFF2-40B4-BE49-F238E27FC236}">
                    <a16:creationId xmlns:a16="http://schemas.microsoft.com/office/drawing/2014/main" id="{4333650B-1F9F-4873-BBCC-20E9C0108C65}"/>
                  </a:ext>
                </a:extLst>
              </p:cNvPr>
              <p:cNvSpPr txBox="1">
                <a:spLocks/>
              </p:cNvSpPr>
              <p:nvPr/>
            </p:nvSpPr>
            <p:spPr>
              <a:xfrm flipH="1">
                <a:off x="18719212" y="8794420"/>
                <a:ext cx="3015293" cy="1224577"/>
              </a:xfrm>
              <a:prstGeom prst="rect">
                <a:avLst/>
              </a:prstGeom>
              <a:noFill/>
            </p:spPr>
            <p:txBody>
              <a:bodyPr/>
              <a:lstStyle>
                <a:lvl1pPr marL="914446" indent="-914446" algn="l" defTabSz="2438522" rtl="0" eaLnBrk="1" latinLnBrk="0" hangingPunct="1">
                  <a:spcBef>
                    <a:spcPct val="20000"/>
                  </a:spcBef>
                  <a:buFont typeface="Arial" panose="020B0604020202020204" pitchFamily="34" charset="0"/>
                  <a:buChar char="•"/>
                  <a:defRPr sz="8500" kern="1200">
                    <a:solidFill>
                      <a:schemeClr val="tx1"/>
                    </a:solidFill>
                    <a:latin typeface="+mn-lt"/>
                    <a:ea typeface="+mn-ea"/>
                    <a:cs typeface="+mn-cs"/>
                  </a:defRPr>
                </a:lvl1pPr>
                <a:lvl2pPr marL="1981299" indent="-762038" algn="l" defTabSz="2438522" rtl="0" eaLnBrk="1" latinLnBrk="0" hangingPunct="1">
                  <a:spcBef>
                    <a:spcPct val="20000"/>
                  </a:spcBef>
                  <a:buFont typeface="Arial" panose="020B0604020202020204" pitchFamily="34" charset="0"/>
                  <a:buChar char="–"/>
                  <a:defRPr sz="7500" kern="1200">
                    <a:solidFill>
                      <a:schemeClr val="tx1"/>
                    </a:solidFill>
                    <a:latin typeface="+mn-lt"/>
                    <a:ea typeface="+mn-ea"/>
                    <a:cs typeface="+mn-cs"/>
                  </a:defRPr>
                </a:lvl2pPr>
                <a:lvl3pPr marL="3048152" indent="-609630" algn="l" defTabSz="2438522" rtl="0" eaLnBrk="1" latinLnBrk="0" hangingPunct="1">
                  <a:spcBef>
                    <a:spcPct val="20000"/>
                  </a:spcBef>
                  <a:buFont typeface="Arial" panose="020B0604020202020204" pitchFamily="34" charset="0"/>
                  <a:buChar char="•"/>
                  <a:defRPr sz="6400" kern="1200">
                    <a:solidFill>
                      <a:schemeClr val="tx1"/>
                    </a:solidFill>
                    <a:latin typeface="+mn-lt"/>
                    <a:ea typeface="+mn-ea"/>
                    <a:cs typeface="+mn-cs"/>
                  </a:defRPr>
                </a:lvl3pPr>
                <a:lvl4pPr marL="4267413" indent="-609630" algn="l" defTabSz="243852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4pPr>
                <a:lvl5pPr marL="5486674" indent="-609630" algn="l" defTabSz="243852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5pPr>
                <a:lvl6pPr marL="6705935" indent="-609630" algn="l" defTabSz="243852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6pPr>
                <a:lvl7pPr marL="7925196" indent="-609630" algn="l" defTabSz="243852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7pPr>
                <a:lvl8pPr marL="9144457" indent="-609630" algn="l" defTabSz="243852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8pPr>
                <a:lvl9pPr marL="10363718" indent="-609630" algn="l" defTabSz="243852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9pPr>
              </a:lstStyle>
              <a:p>
                <a:pPr marL="0" indent="0" algn="ctr">
                  <a:lnSpc>
                    <a:spcPct val="150000"/>
                  </a:lnSpc>
                  <a:buNone/>
                </a:pPr>
                <a:r>
                  <a:rPr lang="en-US" sz="1200" b="1" dirty="0">
                    <a:solidFill>
                      <a:schemeClr val="bg2"/>
                    </a:solidFill>
                    <a:latin typeface="+mj-lt"/>
                    <a:ea typeface="Roboto Medium" charset="0"/>
                    <a:cs typeface="Roboto Medium" charset="0"/>
                  </a:rPr>
                  <a:t>Stage 1</a:t>
                </a:r>
                <a:endParaRPr lang="en-US" sz="1100" b="1" dirty="0">
                  <a:solidFill>
                    <a:schemeClr val="bg2"/>
                  </a:solidFill>
                  <a:latin typeface="+mj-lt"/>
                  <a:ea typeface="Roboto Light" charset="0"/>
                  <a:cs typeface="Roboto Light" charset="0"/>
                </a:endParaRPr>
              </a:p>
            </p:txBody>
          </p:sp>
        </p:grpSp>
        <p:grpSp>
          <p:nvGrpSpPr>
            <p:cNvPr id="27" name="Группа 53">
              <a:extLst>
                <a:ext uri="{FF2B5EF4-FFF2-40B4-BE49-F238E27FC236}">
                  <a16:creationId xmlns:a16="http://schemas.microsoft.com/office/drawing/2014/main" id="{E90BB0FA-D4DD-4A6F-8F46-B2B55F3F0902}"/>
                </a:ext>
              </a:extLst>
            </p:cNvPr>
            <p:cNvGrpSpPr/>
            <p:nvPr/>
          </p:nvGrpSpPr>
          <p:grpSpPr>
            <a:xfrm>
              <a:off x="10748567" y="5228285"/>
              <a:ext cx="2528414" cy="2528415"/>
              <a:chOff x="18156186" y="7395268"/>
              <a:chExt cx="4072036" cy="4072038"/>
            </a:xfrm>
          </p:grpSpPr>
          <p:sp>
            <p:nvSpPr>
              <p:cNvPr id="40" name="Овал 56">
                <a:extLst>
                  <a:ext uri="{FF2B5EF4-FFF2-40B4-BE49-F238E27FC236}">
                    <a16:creationId xmlns:a16="http://schemas.microsoft.com/office/drawing/2014/main" id="{DD1A68C8-D772-4FA5-B8C2-3C6C784EFF4C}"/>
                  </a:ext>
                </a:extLst>
              </p:cNvPr>
              <p:cNvSpPr/>
              <p:nvPr/>
            </p:nvSpPr>
            <p:spPr>
              <a:xfrm flipH="1">
                <a:off x="18156186" y="7395268"/>
                <a:ext cx="4072036" cy="4072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1" name="Текст 8">
                <a:extLst>
                  <a:ext uri="{FF2B5EF4-FFF2-40B4-BE49-F238E27FC236}">
                    <a16:creationId xmlns:a16="http://schemas.microsoft.com/office/drawing/2014/main" id="{01BAFAD0-FB35-476A-9996-871515262C09}"/>
                  </a:ext>
                </a:extLst>
              </p:cNvPr>
              <p:cNvSpPr txBox="1">
                <a:spLocks/>
              </p:cNvSpPr>
              <p:nvPr/>
            </p:nvSpPr>
            <p:spPr>
              <a:xfrm flipH="1">
                <a:off x="18719212" y="8794420"/>
                <a:ext cx="3015293" cy="1224577"/>
              </a:xfrm>
              <a:prstGeom prst="rect">
                <a:avLst/>
              </a:prstGeom>
              <a:noFill/>
            </p:spPr>
            <p:txBody>
              <a:bodyPr/>
              <a:lstStyle>
                <a:lvl1pPr marL="914446" indent="-914446" algn="l" defTabSz="2438522" rtl="0" eaLnBrk="1" latinLnBrk="0" hangingPunct="1">
                  <a:spcBef>
                    <a:spcPct val="20000"/>
                  </a:spcBef>
                  <a:buFont typeface="Arial" panose="020B0604020202020204" pitchFamily="34" charset="0"/>
                  <a:buChar char="•"/>
                  <a:defRPr sz="8500" kern="1200">
                    <a:solidFill>
                      <a:schemeClr val="tx1"/>
                    </a:solidFill>
                    <a:latin typeface="+mn-lt"/>
                    <a:ea typeface="+mn-ea"/>
                    <a:cs typeface="+mn-cs"/>
                  </a:defRPr>
                </a:lvl1pPr>
                <a:lvl2pPr marL="1981299" indent="-762038" algn="l" defTabSz="2438522" rtl="0" eaLnBrk="1" latinLnBrk="0" hangingPunct="1">
                  <a:spcBef>
                    <a:spcPct val="20000"/>
                  </a:spcBef>
                  <a:buFont typeface="Arial" panose="020B0604020202020204" pitchFamily="34" charset="0"/>
                  <a:buChar char="–"/>
                  <a:defRPr sz="7500" kern="1200">
                    <a:solidFill>
                      <a:schemeClr val="tx1"/>
                    </a:solidFill>
                    <a:latin typeface="+mn-lt"/>
                    <a:ea typeface="+mn-ea"/>
                    <a:cs typeface="+mn-cs"/>
                  </a:defRPr>
                </a:lvl2pPr>
                <a:lvl3pPr marL="3048152" indent="-609630" algn="l" defTabSz="2438522" rtl="0" eaLnBrk="1" latinLnBrk="0" hangingPunct="1">
                  <a:spcBef>
                    <a:spcPct val="20000"/>
                  </a:spcBef>
                  <a:buFont typeface="Arial" panose="020B0604020202020204" pitchFamily="34" charset="0"/>
                  <a:buChar char="•"/>
                  <a:defRPr sz="6400" kern="1200">
                    <a:solidFill>
                      <a:schemeClr val="tx1"/>
                    </a:solidFill>
                    <a:latin typeface="+mn-lt"/>
                    <a:ea typeface="+mn-ea"/>
                    <a:cs typeface="+mn-cs"/>
                  </a:defRPr>
                </a:lvl3pPr>
                <a:lvl4pPr marL="4267413" indent="-609630" algn="l" defTabSz="243852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4pPr>
                <a:lvl5pPr marL="5486674" indent="-609630" algn="l" defTabSz="243852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5pPr>
                <a:lvl6pPr marL="6705935" indent="-609630" algn="l" defTabSz="243852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6pPr>
                <a:lvl7pPr marL="7925196" indent="-609630" algn="l" defTabSz="243852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7pPr>
                <a:lvl8pPr marL="9144457" indent="-609630" algn="l" defTabSz="243852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8pPr>
                <a:lvl9pPr marL="10363718" indent="-609630" algn="l" defTabSz="243852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9pPr>
              </a:lstStyle>
              <a:p>
                <a:pPr marL="0" lvl="0" indent="0" algn="ctr" defTabSz="685800">
                  <a:lnSpc>
                    <a:spcPct val="150000"/>
                  </a:lnSpc>
                  <a:spcBef>
                    <a:spcPts val="0"/>
                  </a:spcBef>
                  <a:buNone/>
                </a:pPr>
                <a:r>
                  <a:rPr lang="en-US" sz="1200" b="1" dirty="0">
                    <a:solidFill>
                      <a:srgbClr val="E4E3DE"/>
                    </a:solidFill>
                    <a:ea typeface="Roboto Medium" charset="0"/>
                    <a:cs typeface="Roboto Medium" charset="0"/>
                  </a:rPr>
                  <a:t>Stage 3</a:t>
                </a:r>
                <a:endParaRPr lang="en-US" sz="1100" b="1" dirty="0">
                  <a:solidFill>
                    <a:srgbClr val="E4E3DE"/>
                  </a:solidFill>
                  <a:ea typeface="Roboto Light" charset="0"/>
                  <a:cs typeface="Roboto Light" charset="0"/>
                </a:endParaRPr>
              </a:p>
            </p:txBody>
          </p:sp>
        </p:grpSp>
        <p:grpSp>
          <p:nvGrpSpPr>
            <p:cNvPr id="28" name="Группа 58">
              <a:extLst>
                <a:ext uri="{FF2B5EF4-FFF2-40B4-BE49-F238E27FC236}">
                  <a16:creationId xmlns:a16="http://schemas.microsoft.com/office/drawing/2014/main" id="{EBF46687-B306-4637-9F77-EF1B21766F4E}"/>
                </a:ext>
              </a:extLst>
            </p:cNvPr>
            <p:cNvGrpSpPr/>
            <p:nvPr/>
          </p:nvGrpSpPr>
          <p:grpSpPr>
            <a:xfrm>
              <a:off x="14706974" y="5228285"/>
              <a:ext cx="2528414" cy="2528415"/>
              <a:chOff x="18156186" y="7395268"/>
              <a:chExt cx="4072036" cy="4072038"/>
            </a:xfrm>
          </p:grpSpPr>
          <p:sp>
            <p:nvSpPr>
              <p:cNvPr id="38" name="Овал 61">
                <a:extLst>
                  <a:ext uri="{FF2B5EF4-FFF2-40B4-BE49-F238E27FC236}">
                    <a16:creationId xmlns:a16="http://schemas.microsoft.com/office/drawing/2014/main" id="{90EE6524-872A-4449-B550-82A30F77A0F3}"/>
                  </a:ext>
                </a:extLst>
              </p:cNvPr>
              <p:cNvSpPr/>
              <p:nvPr/>
            </p:nvSpPr>
            <p:spPr>
              <a:xfrm flipH="1">
                <a:off x="18156186" y="7395268"/>
                <a:ext cx="4072036" cy="4072038"/>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9" name="Текст 8">
                <a:extLst>
                  <a:ext uri="{FF2B5EF4-FFF2-40B4-BE49-F238E27FC236}">
                    <a16:creationId xmlns:a16="http://schemas.microsoft.com/office/drawing/2014/main" id="{9CDCAE33-0FF9-4A74-9E26-9DF8FF731AEE}"/>
                  </a:ext>
                </a:extLst>
              </p:cNvPr>
              <p:cNvSpPr txBox="1">
                <a:spLocks/>
              </p:cNvSpPr>
              <p:nvPr/>
            </p:nvSpPr>
            <p:spPr>
              <a:xfrm flipH="1">
                <a:off x="18719212" y="8794420"/>
                <a:ext cx="3015293" cy="1224577"/>
              </a:xfrm>
              <a:prstGeom prst="rect">
                <a:avLst/>
              </a:prstGeom>
              <a:noFill/>
            </p:spPr>
            <p:txBody>
              <a:bodyPr/>
              <a:lstStyle>
                <a:lvl1pPr marL="914446" indent="-914446" algn="l" defTabSz="2438522" rtl="0" eaLnBrk="1" latinLnBrk="0" hangingPunct="1">
                  <a:spcBef>
                    <a:spcPct val="20000"/>
                  </a:spcBef>
                  <a:buFont typeface="Arial" panose="020B0604020202020204" pitchFamily="34" charset="0"/>
                  <a:buChar char="•"/>
                  <a:defRPr sz="8500" kern="1200">
                    <a:solidFill>
                      <a:schemeClr val="tx1"/>
                    </a:solidFill>
                    <a:latin typeface="+mn-lt"/>
                    <a:ea typeface="+mn-ea"/>
                    <a:cs typeface="+mn-cs"/>
                  </a:defRPr>
                </a:lvl1pPr>
                <a:lvl2pPr marL="1981299" indent="-762038" algn="l" defTabSz="2438522" rtl="0" eaLnBrk="1" latinLnBrk="0" hangingPunct="1">
                  <a:spcBef>
                    <a:spcPct val="20000"/>
                  </a:spcBef>
                  <a:buFont typeface="Arial" panose="020B0604020202020204" pitchFamily="34" charset="0"/>
                  <a:buChar char="–"/>
                  <a:defRPr sz="7500" kern="1200">
                    <a:solidFill>
                      <a:schemeClr val="tx1"/>
                    </a:solidFill>
                    <a:latin typeface="+mn-lt"/>
                    <a:ea typeface="+mn-ea"/>
                    <a:cs typeface="+mn-cs"/>
                  </a:defRPr>
                </a:lvl2pPr>
                <a:lvl3pPr marL="3048152" indent="-609630" algn="l" defTabSz="2438522" rtl="0" eaLnBrk="1" latinLnBrk="0" hangingPunct="1">
                  <a:spcBef>
                    <a:spcPct val="20000"/>
                  </a:spcBef>
                  <a:buFont typeface="Arial" panose="020B0604020202020204" pitchFamily="34" charset="0"/>
                  <a:buChar char="•"/>
                  <a:defRPr sz="6400" kern="1200">
                    <a:solidFill>
                      <a:schemeClr val="tx1"/>
                    </a:solidFill>
                    <a:latin typeface="+mn-lt"/>
                    <a:ea typeface="+mn-ea"/>
                    <a:cs typeface="+mn-cs"/>
                  </a:defRPr>
                </a:lvl3pPr>
                <a:lvl4pPr marL="4267413" indent="-609630" algn="l" defTabSz="243852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4pPr>
                <a:lvl5pPr marL="5486674" indent="-609630" algn="l" defTabSz="243852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5pPr>
                <a:lvl6pPr marL="6705935" indent="-609630" algn="l" defTabSz="243852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6pPr>
                <a:lvl7pPr marL="7925196" indent="-609630" algn="l" defTabSz="243852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7pPr>
                <a:lvl8pPr marL="9144457" indent="-609630" algn="l" defTabSz="243852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8pPr>
                <a:lvl9pPr marL="10363718" indent="-609630" algn="l" defTabSz="243852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9pPr>
              </a:lstStyle>
              <a:p>
                <a:pPr marL="0" lvl="0" indent="0" algn="ctr" defTabSz="685800">
                  <a:lnSpc>
                    <a:spcPct val="150000"/>
                  </a:lnSpc>
                  <a:spcBef>
                    <a:spcPts val="0"/>
                  </a:spcBef>
                  <a:buNone/>
                </a:pPr>
                <a:r>
                  <a:rPr lang="en-US" sz="1200" b="1" dirty="0">
                    <a:solidFill>
                      <a:srgbClr val="E4E3DE"/>
                    </a:solidFill>
                    <a:ea typeface="Roboto Medium" charset="0"/>
                    <a:cs typeface="Roboto Medium" charset="0"/>
                  </a:rPr>
                  <a:t>Stage 4</a:t>
                </a:r>
                <a:endParaRPr lang="en-US" sz="1100" b="1" dirty="0">
                  <a:solidFill>
                    <a:srgbClr val="E4E3DE"/>
                  </a:solidFill>
                  <a:ea typeface="Roboto Light" charset="0"/>
                  <a:cs typeface="Roboto Light" charset="0"/>
                </a:endParaRPr>
              </a:p>
            </p:txBody>
          </p:sp>
        </p:grpSp>
        <p:grpSp>
          <p:nvGrpSpPr>
            <p:cNvPr id="29" name="Группа 63">
              <a:extLst>
                <a:ext uri="{FF2B5EF4-FFF2-40B4-BE49-F238E27FC236}">
                  <a16:creationId xmlns:a16="http://schemas.microsoft.com/office/drawing/2014/main" id="{6540278F-F4BD-41F4-AACF-C660C83E30B6}"/>
                </a:ext>
              </a:extLst>
            </p:cNvPr>
            <p:cNvGrpSpPr/>
            <p:nvPr/>
          </p:nvGrpSpPr>
          <p:grpSpPr>
            <a:xfrm>
              <a:off x="18665380" y="5228285"/>
              <a:ext cx="2528414" cy="2528415"/>
              <a:chOff x="18156186" y="7395268"/>
              <a:chExt cx="4072036" cy="4072038"/>
            </a:xfrm>
          </p:grpSpPr>
          <p:sp>
            <p:nvSpPr>
              <p:cNvPr id="36" name="Овал 66">
                <a:extLst>
                  <a:ext uri="{FF2B5EF4-FFF2-40B4-BE49-F238E27FC236}">
                    <a16:creationId xmlns:a16="http://schemas.microsoft.com/office/drawing/2014/main" id="{C78C3E66-A74B-4AA0-88A3-E1C7E5FE3F85}"/>
                  </a:ext>
                </a:extLst>
              </p:cNvPr>
              <p:cNvSpPr/>
              <p:nvPr/>
            </p:nvSpPr>
            <p:spPr>
              <a:xfrm flipH="1">
                <a:off x="18156186" y="7395268"/>
                <a:ext cx="4072036" cy="407203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7" name="Текст 8">
                <a:extLst>
                  <a:ext uri="{FF2B5EF4-FFF2-40B4-BE49-F238E27FC236}">
                    <a16:creationId xmlns:a16="http://schemas.microsoft.com/office/drawing/2014/main" id="{A11E0DEA-6042-4815-BC10-FE053166C648}"/>
                  </a:ext>
                </a:extLst>
              </p:cNvPr>
              <p:cNvSpPr txBox="1">
                <a:spLocks/>
              </p:cNvSpPr>
              <p:nvPr/>
            </p:nvSpPr>
            <p:spPr>
              <a:xfrm flipH="1">
                <a:off x="18719212" y="8794420"/>
                <a:ext cx="3015293" cy="1224577"/>
              </a:xfrm>
              <a:prstGeom prst="rect">
                <a:avLst/>
              </a:prstGeom>
              <a:noFill/>
            </p:spPr>
            <p:txBody>
              <a:bodyPr/>
              <a:lstStyle>
                <a:lvl1pPr marL="914446" indent="-914446" algn="l" defTabSz="2438522" rtl="0" eaLnBrk="1" latinLnBrk="0" hangingPunct="1">
                  <a:spcBef>
                    <a:spcPct val="20000"/>
                  </a:spcBef>
                  <a:buFont typeface="Arial" panose="020B0604020202020204" pitchFamily="34" charset="0"/>
                  <a:buChar char="•"/>
                  <a:defRPr sz="8500" kern="1200">
                    <a:solidFill>
                      <a:schemeClr val="tx1"/>
                    </a:solidFill>
                    <a:latin typeface="+mn-lt"/>
                    <a:ea typeface="+mn-ea"/>
                    <a:cs typeface="+mn-cs"/>
                  </a:defRPr>
                </a:lvl1pPr>
                <a:lvl2pPr marL="1981299" indent="-762038" algn="l" defTabSz="2438522" rtl="0" eaLnBrk="1" latinLnBrk="0" hangingPunct="1">
                  <a:spcBef>
                    <a:spcPct val="20000"/>
                  </a:spcBef>
                  <a:buFont typeface="Arial" panose="020B0604020202020204" pitchFamily="34" charset="0"/>
                  <a:buChar char="–"/>
                  <a:defRPr sz="7500" kern="1200">
                    <a:solidFill>
                      <a:schemeClr val="tx1"/>
                    </a:solidFill>
                    <a:latin typeface="+mn-lt"/>
                    <a:ea typeface="+mn-ea"/>
                    <a:cs typeface="+mn-cs"/>
                  </a:defRPr>
                </a:lvl2pPr>
                <a:lvl3pPr marL="3048152" indent="-609630" algn="l" defTabSz="2438522" rtl="0" eaLnBrk="1" latinLnBrk="0" hangingPunct="1">
                  <a:spcBef>
                    <a:spcPct val="20000"/>
                  </a:spcBef>
                  <a:buFont typeface="Arial" panose="020B0604020202020204" pitchFamily="34" charset="0"/>
                  <a:buChar char="•"/>
                  <a:defRPr sz="6400" kern="1200">
                    <a:solidFill>
                      <a:schemeClr val="tx1"/>
                    </a:solidFill>
                    <a:latin typeface="+mn-lt"/>
                    <a:ea typeface="+mn-ea"/>
                    <a:cs typeface="+mn-cs"/>
                  </a:defRPr>
                </a:lvl3pPr>
                <a:lvl4pPr marL="4267413" indent="-609630" algn="l" defTabSz="243852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4pPr>
                <a:lvl5pPr marL="5486674" indent="-609630" algn="l" defTabSz="243852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5pPr>
                <a:lvl6pPr marL="6705935" indent="-609630" algn="l" defTabSz="243852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6pPr>
                <a:lvl7pPr marL="7925196" indent="-609630" algn="l" defTabSz="243852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7pPr>
                <a:lvl8pPr marL="9144457" indent="-609630" algn="l" defTabSz="243852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8pPr>
                <a:lvl9pPr marL="10363718" indent="-609630" algn="l" defTabSz="243852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9pPr>
              </a:lstStyle>
              <a:p>
                <a:pPr marL="0" lvl="0" indent="0" algn="ctr" defTabSz="685800">
                  <a:lnSpc>
                    <a:spcPct val="150000"/>
                  </a:lnSpc>
                  <a:spcBef>
                    <a:spcPts val="0"/>
                  </a:spcBef>
                  <a:buNone/>
                </a:pPr>
                <a:r>
                  <a:rPr lang="en-US" sz="1200" b="1" dirty="0">
                    <a:solidFill>
                      <a:srgbClr val="E4E3DE"/>
                    </a:solidFill>
                    <a:ea typeface="Roboto Medium" charset="0"/>
                    <a:cs typeface="Roboto Medium" charset="0"/>
                  </a:rPr>
                  <a:t>Stage 5</a:t>
                </a:r>
                <a:endParaRPr lang="en-US" sz="1100" b="1" dirty="0">
                  <a:solidFill>
                    <a:srgbClr val="E4E3DE"/>
                  </a:solidFill>
                  <a:ea typeface="Roboto Light" charset="0"/>
                  <a:cs typeface="Roboto Light" charset="0"/>
                </a:endParaRPr>
              </a:p>
            </p:txBody>
          </p:sp>
        </p:grpSp>
        <p:sp>
          <p:nvSpPr>
            <p:cNvPr id="30" name="Block Arc 35">
              <a:extLst>
                <a:ext uri="{FF2B5EF4-FFF2-40B4-BE49-F238E27FC236}">
                  <a16:creationId xmlns:a16="http://schemas.microsoft.com/office/drawing/2014/main" id="{985AD54E-8126-49C2-8054-A66502D6D33F}"/>
                </a:ext>
              </a:extLst>
            </p:cNvPr>
            <p:cNvSpPr/>
            <p:nvPr/>
          </p:nvSpPr>
          <p:spPr>
            <a:xfrm rot="10800000">
              <a:off x="2055259" y="4411143"/>
              <a:ext cx="4148992" cy="4148995"/>
            </a:xfrm>
            <a:prstGeom prst="blockArc">
              <a:avLst>
                <a:gd name="adj1" fmla="val 10800000"/>
                <a:gd name="adj2" fmla="val 147014"/>
                <a:gd name="adj3" fmla="val 4986"/>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1" name="Block Arc 35">
              <a:extLst>
                <a:ext uri="{FF2B5EF4-FFF2-40B4-BE49-F238E27FC236}">
                  <a16:creationId xmlns:a16="http://schemas.microsoft.com/office/drawing/2014/main" id="{ACA2177B-A9C2-4D5C-989D-E754A136696A}"/>
                </a:ext>
              </a:extLst>
            </p:cNvPr>
            <p:cNvSpPr/>
            <p:nvPr/>
          </p:nvSpPr>
          <p:spPr>
            <a:xfrm>
              <a:off x="2055259" y="4338514"/>
              <a:ext cx="4148992" cy="4148995"/>
            </a:xfrm>
            <a:prstGeom prst="blockArc">
              <a:avLst>
                <a:gd name="adj1" fmla="val 10800000"/>
                <a:gd name="adj2" fmla="val 147014"/>
                <a:gd name="adj3" fmla="val 4986"/>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2" name="Block Arc 35">
              <a:extLst>
                <a:ext uri="{FF2B5EF4-FFF2-40B4-BE49-F238E27FC236}">
                  <a16:creationId xmlns:a16="http://schemas.microsoft.com/office/drawing/2014/main" id="{7F4C2043-9FCF-455A-BD18-76A3C63AEB0E}"/>
                </a:ext>
              </a:extLst>
            </p:cNvPr>
            <p:cNvSpPr/>
            <p:nvPr/>
          </p:nvSpPr>
          <p:spPr>
            <a:xfrm rot="10800000">
              <a:off x="6002351" y="4411143"/>
              <a:ext cx="4148992" cy="4148995"/>
            </a:xfrm>
            <a:prstGeom prst="blockArc">
              <a:avLst>
                <a:gd name="adj1" fmla="val 10666139"/>
                <a:gd name="adj2" fmla="val 147014"/>
                <a:gd name="adj3" fmla="val 4986"/>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3" name="Block Arc 35">
              <a:extLst>
                <a:ext uri="{FF2B5EF4-FFF2-40B4-BE49-F238E27FC236}">
                  <a16:creationId xmlns:a16="http://schemas.microsoft.com/office/drawing/2014/main" id="{7DED2275-78EF-447F-9144-C3B951721934}"/>
                </a:ext>
              </a:extLst>
            </p:cNvPr>
            <p:cNvSpPr/>
            <p:nvPr/>
          </p:nvSpPr>
          <p:spPr>
            <a:xfrm>
              <a:off x="9949441" y="4338514"/>
              <a:ext cx="4148992" cy="4148995"/>
            </a:xfrm>
            <a:prstGeom prst="blockArc">
              <a:avLst>
                <a:gd name="adj1" fmla="val 10800000"/>
                <a:gd name="adj2" fmla="val 147014"/>
                <a:gd name="adj3" fmla="val 4986"/>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4" name="Block Arc 35">
              <a:extLst>
                <a:ext uri="{FF2B5EF4-FFF2-40B4-BE49-F238E27FC236}">
                  <a16:creationId xmlns:a16="http://schemas.microsoft.com/office/drawing/2014/main" id="{D88E65F6-7A59-4493-9173-2851117CF0B7}"/>
                </a:ext>
              </a:extLst>
            </p:cNvPr>
            <p:cNvSpPr/>
            <p:nvPr/>
          </p:nvSpPr>
          <p:spPr>
            <a:xfrm rot="10800000">
              <a:off x="13896534" y="4411143"/>
              <a:ext cx="4148992" cy="4148995"/>
            </a:xfrm>
            <a:prstGeom prst="blockArc">
              <a:avLst>
                <a:gd name="adj1" fmla="val 10648472"/>
                <a:gd name="adj2" fmla="val 147014"/>
                <a:gd name="adj3" fmla="val 4986"/>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5" name="Block Arc 35">
              <a:extLst>
                <a:ext uri="{FF2B5EF4-FFF2-40B4-BE49-F238E27FC236}">
                  <a16:creationId xmlns:a16="http://schemas.microsoft.com/office/drawing/2014/main" id="{0AD17E37-B639-45A9-984D-026B8EC7F1B6}"/>
                </a:ext>
              </a:extLst>
            </p:cNvPr>
            <p:cNvSpPr/>
            <p:nvPr/>
          </p:nvSpPr>
          <p:spPr>
            <a:xfrm>
              <a:off x="17836889" y="4338514"/>
              <a:ext cx="4148992" cy="4148995"/>
            </a:xfrm>
            <a:prstGeom prst="blockArc">
              <a:avLst>
                <a:gd name="adj1" fmla="val 10800000"/>
                <a:gd name="adj2" fmla="val 147014"/>
                <a:gd name="adj3" fmla="val 4986"/>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p:nvSpPr>
          <p:cNvPr id="46" name="Текст 2">
            <a:extLst>
              <a:ext uri="{FF2B5EF4-FFF2-40B4-BE49-F238E27FC236}">
                <a16:creationId xmlns:a16="http://schemas.microsoft.com/office/drawing/2014/main" id="{919E8970-1594-499B-9F9A-1DAEB8F56AD8}"/>
              </a:ext>
            </a:extLst>
          </p:cNvPr>
          <p:cNvSpPr txBox="1">
            <a:spLocks/>
          </p:cNvSpPr>
          <p:nvPr/>
        </p:nvSpPr>
        <p:spPr>
          <a:xfrm>
            <a:off x="5542618" y="3761996"/>
            <a:ext cx="1448249" cy="477064"/>
          </a:xfrm>
          <a:prstGeom prst="rect">
            <a:avLst/>
          </a:prstGeom>
        </p:spPr>
        <p:txBody>
          <a:bodyPr/>
          <a:lstStyle>
            <a:lvl1pPr marL="914446" indent="-914446" algn="l" defTabSz="2438522" rtl="0" eaLnBrk="1" latinLnBrk="0" hangingPunct="1">
              <a:spcBef>
                <a:spcPct val="20000"/>
              </a:spcBef>
              <a:buFont typeface="Arial" panose="020B0604020202020204" pitchFamily="34" charset="0"/>
              <a:buChar char="•"/>
              <a:defRPr lang="en-US" sz="2100" b="0" i="0" kern="1200" baseline="0" dirty="0">
                <a:solidFill>
                  <a:schemeClr val="tx2">
                    <a:lumMod val="75000"/>
                    <a:lumOff val="25000"/>
                  </a:schemeClr>
                </a:solidFill>
                <a:latin typeface="Roboto Light" charset="0"/>
                <a:ea typeface="Roboto Light" charset="0"/>
                <a:cs typeface="Roboto Light" charset="0"/>
              </a:defRPr>
            </a:lvl1pPr>
            <a:lvl2pPr marL="1981299" indent="-762038" algn="l" defTabSz="2438522" rtl="0" eaLnBrk="1" latinLnBrk="0" hangingPunct="1">
              <a:spcBef>
                <a:spcPct val="20000"/>
              </a:spcBef>
              <a:buFont typeface="Arial" panose="020B0604020202020204" pitchFamily="34" charset="0"/>
              <a:buChar char="–"/>
              <a:defRPr sz="7500" kern="1200">
                <a:solidFill>
                  <a:schemeClr val="tx1"/>
                </a:solidFill>
                <a:latin typeface="+mn-lt"/>
                <a:ea typeface="+mn-ea"/>
                <a:cs typeface="+mn-cs"/>
              </a:defRPr>
            </a:lvl2pPr>
            <a:lvl3pPr marL="3048152" indent="-609630" algn="l" defTabSz="2438522" rtl="0" eaLnBrk="1" latinLnBrk="0" hangingPunct="1">
              <a:spcBef>
                <a:spcPct val="20000"/>
              </a:spcBef>
              <a:buFont typeface="Arial" panose="020B0604020202020204" pitchFamily="34" charset="0"/>
              <a:buChar char="•"/>
              <a:defRPr sz="6400" kern="1200">
                <a:solidFill>
                  <a:schemeClr val="tx1"/>
                </a:solidFill>
                <a:latin typeface="+mn-lt"/>
                <a:ea typeface="+mn-ea"/>
                <a:cs typeface="+mn-cs"/>
              </a:defRPr>
            </a:lvl3pPr>
            <a:lvl4pPr marL="4267413" indent="-609630" algn="l" defTabSz="243852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4pPr>
            <a:lvl5pPr marL="5486674" indent="-609630" algn="l" defTabSz="243852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5pPr>
            <a:lvl6pPr marL="6705935" indent="-609630" algn="l" defTabSz="243852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6pPr>
            <a:lvl7pPr marL="7925196" indent="-609630" algn="l" defTabSz="243852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7pPr>
            <a:lvl8pPr marL="9144457" indent="-609630" algn="l" defTabSz="243852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8pPr>
            <a:lvl9pPr marL="10363718" indent="-609630" algn="l" defTabSz="243852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9pPr>
          </a:lstStyle>
          <a:p>
            <a:pPr marL="0" indent="0">
              <a:buNone/>
            </a:pPr>
            <a:r>
              <a:rPr lang="en-US" sz="1000" dirty="0">
                <a:solidFill>
                  <a:schemeClr val="accent2"/>
                </a:solidFill>
                <a:latin typeface="+mn-lt"/>
              </a:rPr>
              <a:t>Integration of all modules and testing </a:t>
            </a:r>
          </a:p>
        </p:txBody>
      </p:sp>
    </p:spTree>
    <p:extLst>
      <p:ext uri="{BB962C8B-B14F-4D97-AF65-F5344CB8AC3E}">
        <p14:creationId xmlns:p14="http://schemas.microsoft.com/office/powerpoint/2010/main" val="1087209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3A64A7-99F5-4750-8BDE-ED640AAD340D}"/>
              </a:ext>
            </a:extLst>
          </p:cNvPr>
          <p:cNvSpPr>
            <a:spLocks noGrp="1"/>
          </p:cNvSpPr>
          <p:nvPr>
            <p:ph type="title"/>
          </p:nvPr>
        </p:nvSpPr>
        <p:spPr>
          <a:xfrm>
            <a:off x="382588" y="383309"/>
            <a:ext cx="8361170" cy="782638"/>
          </a:xfrm>
        </p:spPr>
        <p:txBody>
          <a:bodyPr anchor="t">
            <a:normAutofit/>
          </a:bodyPr>
          <a:lstStyle/>
          <a:p>
            <a:r>
              <a:rPr lang="en-US" dirty="0"/>
              <a:t>Technology Stack</a:t>
            </a:r>
          </a:p>
        </p:txBody>
      </p:sp>
      <p:sp>
        <p:nvSpPr>
          <p:cNvPr id="3" name="Slide Number Placeholder 2">
            <a:extLst>
              <a:ext uri="{FF2B5EF4-FFF2-40B4-BE49-F238E27FC236}">
                <a16:creationId xmlns:a16="http://schemas.microsoft.com/office/drawing/2014/main" id="{23E0D6B3-643B-4C66-A67E-274680125946}"/>
              </a:ext>
            </a:extLst>
          </p:cNvPr>
          <p:cNvSpPr>
            <a:spLocks noGrp="1"/>
          </p:cNvSpPr>
          <p:nvPr>
            <p:ph type="sldNum" sz="quarter" idx="12"/>
          </p:nvPr>
        </p:nvSpPr>
        <p:spPr>
          <a:xfrm>
            <a:off x="8288339" y="4874847"/>
            <a:ext cx="468000" cy="135000"/>
          </a:xfrm>
        </p:spPr>
        <p:txBody>
          <a:bodyPr anchor="ctr">
            <a:normAutofit/>
          </a:bodyPr>
          <a:lstStyle/>
          <a:p>
            <a:pPr>
              <a:lnSpc>
                <a:spcPct val="90000"/>
              </a:lnSpc>
              <a:spcAft>
                <a:spcPts val="600"/>
              </a:spcAft>
            </a:pPr>
            <a:fld id="{C60C2248-B95D-984B-A0F4-42B9A4652AA7}" type="slidenum">
              <a:rPr lang="en-US" smtClean="0"/>
              <a:pPr>
                <a:lnSpc>
                  <a:spcPct val="90000"/>
                </a:lnSpc>
                <a:spcAft>
                  <a:spcPts val="600"/>
                </a:spcAft>
              </a:pPr>
              <a:t>6</a:t>
            </a:fld>
            <a:endParaRPr lang="en-US"/>
          </a:p>
        </p:txBody>
      </p:sp>
      <p:graphicFrame>
        <p:nvGraphicFramePr>
          <p:cNvPr id="6" name="Content Placeholder 3">
            <a:extLst>
              <a:ext uri="{FF2B5EF4-FFF2-40B4-BE49-F238E27FC236}">
                <a16:creationId xmlns:a16="http://schemas.microsoft.com/office/drawing/2014/main" id="{E1D6B087-717D-437D-B6A1-DF35FA57AA2F}"/>
              </a:ext>
            </a:extLst>
          </p:cNvPr>
          <p:cNvGraphicFramePr>
            <a:graphicFrameLocks noGrp="1"/>
          </p:cNvGraphicFramePr>
          <p:nvPr>
            <p:ph sz="quarter" idx="13"/>
            <p:extLst>
              <p:ext uri="{D42A27DB-BD31-4B8C-83A1-F6EECF244321}">
                <p14:modId xmlns:p14="http://schemas.microsoft.com/office/powerpoint/2010/main" val="2286520348"/>
              </p:ext>
            </p:extLst>
          </p:nvPr>
        </p:nvGraphicFramePr>
        <p:xfrm>
          <a:off x="390527" y="880034"/>
          <a:ext cx="8353233" cy="338343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293637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3A64A7-99F5-4750-8BDE-ED640AAD340D}"/>
              </a:ext>
            </a:extLst>
          </p:cNvPr>
          <p:cNvSpPr>
            <a:spLocks noGrp="1"/>
          </p:cNvSpPr>
          <p:nvPr>
            <p:ph type="title"/>
          </p:nvPr>
        </p:nvSpPr>
        <p:spPr>
          <a:xfrm>
            <a:off x="382588" y="383309"/>
            <a:ext cx="8115526" cy="371434"/>
          </a:xfrm>
        </p:spPr>
        <p:txBody>
          <a:bodyPr/>
          <a:lstStyle/>
          <a:p>
            <a:r>
              <a:rPr lang="en-US" dirty="0"/>
              <a:t>The Architecture/ Workflow</a:t>
            </a:r>
          </a:p>
        </p:txBody>
      </p:sp>
      <p:sp>
        <p:nvSpPr>
          <p:cNvPr id="3" name="Slide Number Placeholder 2">
            <a:extLst>
              <a:ext uri="{FF2B5EF4-FFF2-40B4-BE49-F238E27FC236}">
                <a16:creationId xmlns:a16="http://schemas.microsoft.com/office/drawing/2014/main" id="{23E0D6B3-643B-4C66-A67E-274680125946}"/>
              </a:ext>
            </a:extLst>
          </p:cNvPr>
          <p:cNvSpPr>
            <a:spLocks noGrp="1"/>
          </p:cNvSpPr>
          <p:nvPr>
            <p:ph type="sldNum" sz="quarter" idx="12"/>
          </p:nvPr>
        </p:nvSpPr>
        <p:spPr/>
        <p:txBody>
          <a:bodyPr/>
          <a:lstStyle/>
          <a:p>
            <a:fld id="{C60C2248-B95D-984B-A0F4-42B9A4652AA7}" type="slidenum">
              <a:rPr lang="en-US" smtClean="0"/>
              <a:pPr/>
              <a:t>7</a:t>
            </a:fld>
            <a:endParaRPr lang="en-US" dirty="0"/>
          </a:p>
        </p:txBody>
      </p:sp>
      <p:pic>
        <p:nvPicPr>
          <p:cNvPr id="1028" name="Picture 4">
            <a:extLst>
              <a:ext uri="{FF2B5EF4-FFF2-40B4-BE49-F238E27FC236}">
                <a16:creationId xmlns:a16="http://schemas.microsoft.com/office/drawing/2014/main" id="{1C2CFD63-FF87-4B14-9B69-B7F86769126D}"/>
              </a:ext>
            </a:extLst>
          </p:cNvPr>
          <p:cNvPicPr>
            <a:picLocks noGrp="1" noChangeAspect="1" noChangeArrowheads="1"/>
          </p:cNvPicPr>
          <p:nvPr>
            <p:ph sz="quarter" idx="13"/>
          </p:nvPr>
        </p:nvPicPr>
        <p:blipFill>
          <a:blip r:embed="rId2">
            <a:extLst>
              <a:ext uri="{28A0092B-C50C-407E-A947-70E740481C1C}">
                <a14:useLocalDpi xmlns:a14="http://schemas.microsoft.com/office/drawing/2010/main" val="0"/>
              </a:ext>
            </a:extLst>
          </a:blip>
          <a:srcRect/>
          <a:stretch>
            <a:fillRect/>
          </a:stretch>
        </p:blipFill>
        <p:spPr bwMode="auto">
          <a:xfrm>
            <a:off x="382588" y="793223"/>
            <a:ext cx="8052519" cy="35955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24660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3A64A7-99F5-4750-8BDE-ED640AAD340D}"/>
              </a:ext>
            </a:extLst>
          </p:cNvPr>
          <p:cNvSpPr>
            <a:spLocks noGrp="1"/>
          </p:cNvSpPr>
          <p:nvPr>
            <p:ph type="title"/>
          </p:nvPr>
        </p:nvSpPr>
        <p:spPr>
          <a:xfrm>
            <a:off x="382588" y="383309"/>
            <a:ext cx="8361170" cy="782638"/>
          </a:xfrm>
        </p:spPr>
        <p:txBody>
          <a:bodyPr anchor="t">
            <a:normAutofit/>
          </a:bodyPr>
          <a:lstStyle/>
          <a:p>
            <a:r>
              <a:rPr lang="en-US" dirty="0"/>
              <a:t>Reference Images</a:t>
            </a:r>
          </a:p>
        </p:txBody>
      </p:sp>
      <p:sp>
        <p:nvSpPr>
          <p:cNvPr id="3" name="Slide Number Placeholder 2">
            <a:extLst>
              <a:ext uri="{FF2B5EF4-FFF2-40B4-BE49-F238E27FC236}">
                <a16:creationId xmlns:a16="http://schemas.microsoft.com/office/drawing/2014/main" id="{23E0D6B3-643B-4C66-A67E-274680125946}"/>
              </a:ext>
            </a:extLst>
          </p:cNvPr>
          <p:cNvSpPr>
            <a:spLocks noGrp="1"/>
          </p:cNvSpPr>
          <p:nvPr>
            <p:ph type="sldNum" sz="quarter" idx="12"/>
          </p:nvPr>
        </p:nvSpPr>
        <p:spPr>
          <a:xfrm>
            <a:off x="8288339" y="4874847"/>
            <a:ext cx="468000" cy="135000"/>
          </a:xfrm>
        </p:spPr>
        <p:txBody>
          <a:bodyPr anchor="ctr">
            <a:normAutofit/>
          </a:bodyPr>
          <a:lstStyle/>
          <a:p>
            <a:pPr>
              <a:lnSpc>
                <a:spcPct val="90000"/>
              </a:lnSpc>
              <a:spcAft>
                <a:spcPts val="600"/>
              </a:spcAft>
            </a:pPr>
            <a:fld id="{C60C2248-B95D-984B-A0F4-42B9A4652AA7}" type="slidenum">
              <a:rPr lang="en-US" smtClean="0"/>
              <a:pPr>
                <a:lnSpc>
                  <a:spcPct val="90000"/>
                </a:lnSpc>
                <a:spcAft>
                  <a:spcPts val="600"/>
                </a:spcAft>
              </a:pPr>
              <a:t>8</a:t>
            </a:fld>
            <a:endParaRPr lang="en-US"/>
          </a:p>
        </p:txBody>
      </p:sp>
      <p:pic>
        <p:nvPicPr>
          <p:cNvPr id="2050" name="Picture 2">
            <a:extLst>
              <a:ext uri="{FF2B5EF4-FFF2-40B4-BE49-F238E27FC236}">
                <a16:creationId xmlns:a16="http://schemas.microsoft.com/office/drawing/2014/main" id="{313DE05A-C986-4573-9A08-ACF33D221E7E}"/>
              </a:ext>
            </a:extLst>
          </p:cNvPr>
          <p:cNvPicPr>
            <a:picLocks noGrp="1" noChangeAspect="1" noChangeArrowheads="1"/>
          </p:cNvPicPr>
          <p:nvPr>
            <p:ph sz="quarter" idx="13"/>
          </p:nvPr>
        </p:nvPicPr>
        <p:blipFill>
          <a:blip r:embed="rId2">
            <a:extLst>
              <a:ext uri="{28A0092B-C50C-407E-A947-70E740481C1C}">
                <a14:useLocalDpi xmlns:a14="http://schemas.microsoft.com/office/drawing/2010/main" val="0"/>
              </a:ext>
            </a:extLst>
          </a:blip>
          <a:srcRect/>
          <a:stretch>
            <a:fillRect/>
          </a:stretch>
        </p:blipFill>
        <p:spPr bwMode="auto">
          <a:xfrm>
            <a:off x="382588" y="811140"/>
            <a:ext cx="4411662" cy="346240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a:extLst>
              <a:ext uri="{FF2B5EF4-FFF2-40B4-BE49-F238E27FC236}">
                <a16:creationId xmlns:a16="http://schemas.microsoft.com/office/drawing/2014/main" id="{57EB9B0C-13F3-4B31-87AE-D294ADA6CE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4545" y="774628"/>
            <a:ext cx="4133236" cy="34989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96754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3A64A7-99F5-4750-8BDE-ED640AAD340D}"/>
              </a:ext>
            </a:extLst>
          </p:cNvPr>
          <p:cNvSpPr>
            <a:spLocks noGrp="1"/>
          </p:cNvSpPr>
          <p:nvPr>
            <p:ph type="title"/>
          </p:nvPr>
        </p:nvSpPr>
        <p:spPr>
          <a:xfrm>
            <a:off x="382588" y="383309"/>
            <a:ext cx="8361170" cy="782638"/>
          </a:xfrm>
        </p:spPr>
        <p:txBody>
          <a:bodyPr anchor="t">
            <a:normAutofit/>
          </a:bodyPr>
          <a:lstStyle/>
          <a:p>
            <a:r>
              <a:rPr lang="en-US" dirty="0"/>
              <a:t>Reference Images</a:t>
            </a:r>
          </a:p>
        </p:txBody>
      </p:sp>
      <p:sp>
        <p:nvSpPr>
          <p:cNvPr id="3" name="Slide Number Placeholder 2">
            <a:extLst>
              <a:ext uri="{FF2B5EF4-FFF2-40B4-BE49-F238E27FC236}">
                <a16:creationId xmlns:a16="http://schemas.microsoft.com/office/drawing/2014/main" id="{23E0D6B3-643B-4C66-A67E-274680125946}"/>
              </a:ext>
            </a:extLst>
          </p:cNvPr>
          <p:cNvSpPr>
            <a:spLocks noGrp="1"/>
          </p:cNvSpPr>
          <p:nvPr>
            <p:ph type="sldNum" sz="quarter" idx="11"/>
          </p:nvPr>
        </p:nvSpPr>
        <p:spPr>
          <a:xfrm>
            <a:off x="8288339" y="4877568"/>
            <a:ext cx="468000" cy="135000"/>
          </a:xfrm>
        </p:spPr>
        <p:txBody>
          <a:bodyPr anchor="ctr">
            <a:normAutofit/>
          </a:bodyPr>
          <a:lstStyle/>
          <a:p>
            <a:pPr>
              <a:lnSpc>
                <a:spcPct val="90000"/>
              </a:lnSpc>
              <a:spcAft>
                <a:spcPts val="600"/>
              </a:spcAft>
            </a:pPr>
            <a:fld id="{C60C2248-B95D-984B-A0F4-42B9A4652AA7}" type="slidenum">
              <a:rPr lang="en-US" smtClean="0"/>
              <a:pPr>
                <a:lnSpc>
                  <a:spcPct val="90000"/>
                </a:lnSpc>
                <a:spcAft>
                  <a:spcPts val="600"/>
                </a:spcAft>
              </a:pPr>
              <a:t>9</a:t>
            </a:fld>
            <a:endParaRPr lang="en-US"/>
          </a:p>
        </p:txBody>
      </p:sp>
      <p:pic>
        <p:nvPicPr>
          <p:cNvPr id="4100" name="Picture 4">
            <a:extLst>
              <a:ext uri="{FF2B5EF4-FFF2-40B4-BE49-F238E27FC236}">
                <a16:creationId xmlns:a16="http://schemas.microsoft.com/office/drawing/2014/main" id="{142F5C21-2C8D-40BA-9D44-157094D30B41}"/>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97570" y="953146"/>
            <a:ext cx="4062542" cy="3696346"/>
          </a:xfrm>
          <a:prstGeom prst="rect">
            <a:avLst/>
          </a:prstGeom>
          <a:solidFill>
            <a:srgbClr val="FFFFFF"/>
          </a:solidFill>
        </p:spPr>
      </p:pic>
      <p:pic>
        <p:nvPicPr>
          <p:cNvPr id="4098" name="Picture 2">
            <a:extLst>
              <a:ext uri="{FF2B5EF4-FFF2-40B4-BE49-F238E27FC236}">
                <a16:creationId xmlns:a16="http://schemas.microsoft.com/office/drawing/2014/main" id="{87D22501-CCBC-4AED-B32D-DB406177B33C}"/>
              </a:ext>
            </a:extLst>
          </p:cNvPr>
          <p:cNvPicPr>
            <a:picLocks noGrp="1" noChangeAspect="1" noChangeArrowheads="1"/>
          </p:cNvPicPr>
          <p:nvPr>
            <p:ph type="pic" sz="quarter" idx="13"/>
          </p:nvPr>
        </p:nvPicPr>
        <p:blipFill rotWithShape="1">
          <a:blip r:embed="rId3">
            <a:extLst>
              <a:ext uri="{28A0092B-C50C-407E-A947-70E740481C1C}">
                <a14:useLocalDpi xmlns:a14="http://schemas.microsoft.com/office/drawing/2010/main" val="0"/>
              </a:ext>
            </a:extLst>
          </a:blip>
          <a:stretch/>
        </p:blipFill>
        <p:spPr bwMode="auto">
          <a:xfrm>
            <a:off x="4691008" y="949008"/>
            <a:ext cx="4052750" cy="36963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5467797"/>
      </p:ext>
    </p:extLst>
  </p:cSld>
  <p:clrMapOvr>
    <a:masterClrMapping/>
  </p:clrMapOvr>
</p:sld>
</file>

<file path=ppt/theme/theme1.xml><?xml version="1.0" encoding="utf-8"?>
<a:theme xmlns:a="http://schemas.openxmlformats.org/drawingml/2006/main" name="FIS">
  <a:themeElements>
    <a:clrScheme name="FIS 2019a">
      <a:dk1>
        <a:srgbClr val="000000"/>
      </a:dk1>
      <a:lt1>
        <a:srgbClr val="FFFFFF"/>
      </a:lt1>
      <a:dk2>
        <a:srgbClr val="012834"/>
      </a:dk2>
      <a:lt2>
        <a:srgbClr val="E8DBCB"/>
      </a:lt2>
      <a:accent1>
        <a:srgbClr val="4BCD3E"/>
      </a:accent1>
      <a:accent2>
        <a:srgbClr val="015B7E"/>
      </a:accent2>
      <a:accent3>
        <a:srgbClr val="3BCFF0"/>
      </a:accent3>
      <a:accent4>
        <a:srgbClr val="285BC5"/>
      </a:accent4>
      <a:accent5>
        <a:srgbClr val="A18CDE"/>
      </a:accent5>
      <a:accent6>
        <a:srgbClr val="4C12A1"/>
      </a:accent6>
      <a:hlink>
        <a:srgbClr val="285BC5"/>
      </a:hlink>
      <a:folHlink>
        <a:srgbClr val="3BCFF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effectLst/>
      </a:spPr>
      <a:bodyPr lIns="36000" tIns="36000" rIns="36000" bIns="36000" rtlCol="0" anchor="ctr"/>
      <a:lstStyle>
        <a:defPPr algn="ctr">
          <a:defRPr sz="1600" b="1" dirty="0" err="1" smtClean="0"/>
        </a:defPPr>
      </a:lstStyle>
      <a:style>
        <a:lnRef idx="1">
          <a:schemeClr val="accent1"/>
        </a:lnRef>
        <a:fillRef idx="3">
          <a:schemeClr val="accent1"/>
        </a:fillRef>
        <a:effectRef idx="2">
          <a:schemeClr val="accent1"/>
        </a:effectRef>
        <a:fontRef idx="minor">
          <a:schemeClr val="lt1"/>
        </a:fontRef>
      </a:style>
    </a:spDef>
    <a:lnDef>
      <a:spPr>
        <a:ln w="9525">
          <a:solidFill>
            <a:schemeClr val="accent6"/>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lIns="36000" tIns="36000" rIns="36000" bIns="36000" rtlCol="0">
        <a:spAutoFit/>
      </a:bodyPr>
      <a:lstStyle>
        <a:defPPr>
          <a:defRPr sz="1600" dirty="0" err="1" smtClean="0"/>
        </a:defPPr>
      </a:lstStyle>
    </a:txDef>
  </a:objectDefaults>
  <a:extraClrSchemeLst/>
  <a:extLst>
    <a:ext uri="{05A4C25C-085E-4340-85A3-A5531E510DB2}">
      <thm15:themeFamily xmlns:thm15="http://schemas.microsoft.com/office/thememl/2012/main" name="FIS 16x9 Presentation and Toolkit" id="{A498F7AC-CC8D-470A-92EF-D9E44327337F}" vid="{973AFD46-9208-48FE-83D3-12A733968885}"/>
    </a:ext>
  </a:extLst>
</a:theme>
</file>

<file path=ppt/theme/theme2.xml><?xml version="1.0" encoding="utf-8"?>
<a:theme xmlns:a="http://schemas.openxmlformats.org/drawingml/2006/main" name="Office-teema">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mso-contentType ?>
<SharedContentType xmlns="Microsoft.SharePoint.Taxonomy.ContentTypeSync" SourceId="131c18cc-2474-4745-871d-6b663d645c63" ContentTypeId="0x010100B1AF7E0DF49F8B4998DFBA24D0E94F04" PreviousValue="false"/>
</file>

<file path=customXml/item3.xml><?xml version="1.0" encoding="utf-8"?>
<ct:contentTypeSchema xmlns:ct="http://schemas.microsoft.com/office/2006/metadata/contentType" xmlns:ma="http://schemas.microsoft.com/office/2006/metadata/properties/metaAttributes" ct:_="" ma:_="" ma:contentTypeName="Official Record" ma:contentTypeID="0x010100B1AF7E0DF49F8B4998DFBA24D0E94F0400EF6AA88B9EC56046829175579DD56F62" ma:contentTypeVersion="18" ma:contentTypeDescription="FIS official records per the Records and Retention policy.&#10;" ma:contentTypeScope="" ma:versionID="003d431b72b048a0a8de6b540c5cbdd6">
  <xsd:schema xmlns:xsd="http://www.w3.org/2001/XMLSchema" xmlns:xs="http://www.w3.org/2001/XMLSchema" xmlns:p="http://schemas.microsoft.com/office/2006/metadata/properties" xmlns:ns2="27be7644-ceb4-4b99-a982-54c24b0d5763" xmlns:ns3="f973b30c-1df3-4c2a-bca9-cf21b10eff93" xmlns:ns4="da2d9307-b2cc-4afe-9596-29bf38550d3c" targetNamespace="http://schemas.microsoft.com/office/2006/metadata/properties" ma:root="true" ma:fieldsID="9a5b38b3c82e31a9f808790e1f49f3f9" ns2:_="" ns3:_="" ns4:_="">
    <xsd:import namespace="27be7644-ceb4-4b99-a982-54c24b0d5763"/>
    <xsd:import namespace="f973b30c-1df3-4c2a-bca9-cf21b10eff93"/>
    <xsd:import namespace="da2d9307-b2cc-4afe-9596-29bf38550d3c"/>
    <xsd:element name="properties">
      <xsd:complexType>
        <xsd:sequence>
          <xsd:element name="documentManagement">
            <xsd:complexType>
              <xsd:all>
                <xsd:element ref="ns2:TaxCatchAll" minOccurs="0"/>
                <xsd:element ref="ns2:TaxCatchAllLabel" minOccurs="0"/>
                <xsd:element ref="ns2:p2ccda1aa538431ebdbd9aff2e618395" minOccurs="0"/>
                <xsd:element ref="ns2:m212503b6b334cf5939abe2139ab9989" minOccurs="0"/>
                <xsd:element ref="ns3:d85f6d7fdfbb4fcb9928e85e20829f11" minOccurs="0"/>
                <xsd:element ref="ns4:FIS_x0020_Templat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7be7644-ceb4-4b99-a982-54c24b0d5763" elementFormDefault="qualified">
    <xsd:import namespace="http://schemas.microsoft.com/office/2006/documentManagement/types"/>
    <xsd:import namespace="http://schemas.microsoft.com/office/infopath/2007/PartnerControls"/>
    <xsd:element name="TaxCatchAll" ma:index="8" nillable="true" ma:displayName="Taxonomy Catch All Column" ma:description="" ma:hidden="true" ma:list="{ee0b3923-50aa-4895-b825-540afbf82b57}" ma:internalName="TaxCatchAll" ma:showField="CatchAllData" ma:web="f973b30c-1df3-4c2a-bca9-cf21b10eff93">
      <xsd:complexType>
        <xsd:complexContent>
          <xsd:extension base="dms:MultiChoiceLookup">
            <xsd:sequence>
              <xsd:element name="Value" type="dms:Lookup" maxOccurs="unbounded" minOccurs="0" nillable="true"/>
            </xsd:sequence>
          </xsd:extension>
        </xsd:complexContent>
      </xsd:complexType>
    </xsd:element>
    <xsd:element name="TaxCatchAllLabel" ma:index="9" nillable="true" ma:displayName="Taxonomy Catch All Column1" ma:description="" ma:hidden="true" ma:list="{ee0b3923-50aa-4895-b825-540afbf82b57}" ma:internalName="TaxCatchAllLabel" ma:readOnly="true" ma:showField="CatchAllDataLabel" ma:web="f973b30c-1df3-4c2a-bca9-cf21b10eff93">
      <xsd:complexType>
        <xsd:complexContent>
          <xsd:extension base="dms:MultiChoiceLookup">
            <xsd:sequence>
              <xsd:element name="Value" type="dms:Lookup" maxOccurs="unbounded" minOccurs="0" nillable="true"/>
            </xsd:sequence>
          </xsd:extension>
        </xsd:complexContent>
      </xsd:complexType>
    </xsd:element>
    <xsd:element name="p2ccda1aa538431ebdbd9aff2e618395" ma:index="10" ma:taxonomy="true" ma:internalName="p2ccda1aa538431ebdbd9aff2e618395" ma:taxonomyFieldName="hubDataClassification" ma:displayName="Data Classification" ma:default="120;#Internal Use|c3cad031-fee6-47a9-aad0-2ffea30ffed6" ma:fieldId="{92ccda1a-a538-431e-bdbd-9aff2e618395}" ma:sspId="131c18cc-2474-4745-871d-6b663d645c63" ma:termSetId="eb0af5e7-1eeb-4e7f-b793-c64bc7a9f483" ma:anchorId="00000000-0000-0000-0000-000000000000" ma:open="false" ma:isKeyword="false">
      <xsd:complexType>
        <xsd:sequence>
          <xsd:element ref="pc:Terms" minOccurs="0" maxOccurs="1"/>
        </xsd:sequence>
      </xsd:complexType>
    </xsd:element>
    <xsd:element name="m212503b6b334cf5939abe2139ab9989" ma:index="12" ma:taxonomy="true" ma:internalName="m212503b6b334cf5939abe2139ab9989" ma:taxonomyFieldName="hubOfficialRecord" ma:displayName="Record Type" ma:default="118;#Discretionary|be304623-379d-4a0b-8bdf-b30f264f5d0f" ma:fieldId="{6212503b-6b33-4cf5-939a-be2139ab9989}" ma:sspId="131c18cc-2474-4745-871d-6b663d645c63" ma:termSetId="bd792795-f08d-4e72-bb89-f38d6c0b4877" ma:anchorId="00000000-0000-0000-0000-000000000000" ma:open="fals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f973b30c-1df3-4c2a-bca9-cf21b10eff93" elementFormDefault="qualified">
    <xsd:import namespace="http://schemas.microsoft.com/office/2006/documentManagement/types"/>
    <xsd:import namespace="http://schemas.microsoft.com/office/infopath/2007/PartnerControls"/>
    <xsd:element name="d85f6d7fdfbb4fcb9928e85e20829f11" ma:index="14" ma:taxonomy="true" ma:internalName="d85f6d7fdfbb4fcb9928e85e20829f11" ma:taxonomyFieldName="ContentCategory1" ma:displayName="Content Category" ma:default="116;#General|df414748-05a1-4eef-b671-5b3efbbf31a9" ma:fieldId="{d85f6d7f-dfbb-4fcb-9928-e85e20829f11}" ma:sspId="131c18cc-2474-4745-871d-6b663d645c63" ma:termSetId="957a4a28-c6ea-4b9b-9330-da922fce844e" ma:anchorId="00000000-0000-0000-0000-000000000000" ma:open="fals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da2d9307-b2cc-4afe-9596-29bf38550d3c" elementFormDefault="qualified">
    <xsd:import namespace="http://schemas.microsoft.com/office/2006/documentManagement/types"/>
    <xsd:import namespace="http://schemas.microsoft.com/office/infopath/2007/PartnerControls"/>
    <xsd:element name="FIS_x0020_Templates" ma:index="16" nillable="true" ma:displayName="FIS Templates" ma:default="Microsoft PowerPoint Templates" ma:format="Dropdown" ma:internalName="FIS_x0020_Templates">
      <xsd:simpleType>
        <xsd:restriction base="dms:Choice">
          <xsd:enumeration value="Microsoft PowerPoint Templates"/>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p:properties xmlns:p="http://schemas.microsoft.com/office/2006/metadata/properties" xmlns:xsi="http://www.w3.org/2001/XMLSchema-instance" xmlns:pc="http://schemas.microsoft.com/office/infopath/2007/PartnerControls">
  <documentManagement>
    <m212503b6b334cf5939abe2139ab9989 xmlns="27be7644-ceb4-4b99-a982-54c24b0d5763">
      <Terms xmlns="http://schemas.microsoft.com/office/infopath/2007/PartnerControls">
        <TermInfo xmlns="http://schemas.microsoft.com/office/infopath/2007/PartnerControls">
          <TermName xmlns="http://schemas.microsoft.com/office/infopath/2007/PartnerControls">Discretionary</TermName>
          <TermId xmlns="http://schemas.microsoft.com/office/infopath/2007/PartnerControls">be304623-379d-4a0b-8bdf-b30f264f5d0f</TermId>
        </TermInfo>
      </Terms>
    </m212503b6b334cf5939abe2139ab9989>
    <p2ccda1aa538431ebdbd9aff2e618395 xmlns="27be7644-ceb4-4b99-a982-54c24b0d5763">
      <Terms xmlns="http://schemas.microsoft.com/office/infopath/2007/PartnerControls">
        <TermInfo xmlns="http://schemas.microsoft.com/office/infopath/2007/PartnerControls">
          <TermName xmlns="http://schemas.microsoft.com/office/infopath/2007/PartnerControls">Internal Use</TermName>
          <TermId xmlns="http://schemas.microsoft.com/office/infopath/2007/PartnerControls">c3cad031-fee6-47a9-aad0-2ffea30ffed6</TermId>
        </TermInfo>
      </Terms>
    </p2ccda1aa538431ebdbd9aff2e618395>
    <d85f6d7fdfbb4fcb9928e85e20829f11 xmlns="f973b30c-1df3-4c2a-bca9-cf21b10eff93">
      <Terms xmlns="http://schemas.microsoft.com/office/infopath/2007/PartnerControls">
        <TermInfo xmlns="http://schemas.microsoft.com/office/infopath/2007/PartnerControls">
          <TermName xmlns="http://schemas.microsoft.com/office/infopath/2007/PartnerControls">General</TermName>
          <TermId xmlns="http://schemas.microsoft.com/office/infopath/2007/PartnerControls">df414748-05a1-4eef-b671-5b3efbbf31a9</TermId>
        </TermInfo>
      </Terms>
    </d85f6d7fdfbb4fcb9928e85e20829f11>
    <FIS_x0020_Templates xmlns="da2d9307-b2cc-4afe-9596-29bf38550d3c">Microsoft PowerPoint Templates</FIS_x0020_Templates>
    <TaxCatchAll xmlns="27be7644-ceb4-4b99-a982-54c24b0d5763">
      <Value>120</Value>
      <Value>118</Value>
      <Value>116</Value>
    </TaxCatchAll>
  </documentManagement>
</p:properties>
</file>

<file path=customXml/item5.xml><?xml version="1.0" encoding="utf-8"?>
<?mso-contentType ?>
<customXsn xmlns="http://schemas.microsoft.com/office/2006/metadata/customXsn">
  <xsnLocation/>
  <cached>True</cached>
  <openByDefault>False</openByDefault>
  <xsnScope/>
</customXsn>
</file>

<file path=customXml/itemProps1.xml><?xml version="1.0" encoding="utf-8"?>
<ds:datastoreItem xmlns:ds="http://schemas.openxmlformats.org/officeDocument/2006/customXml" ds:itemID="{6A6550BA-5949-41C3-B130-8B290809A200}">
  <ds:schemaRefs>
    <ds:schemaRef ds:uri="http://schemas.microsoft.com/sharepoint/v3/contenttype/forms"/>
  </ds:schemaRefs>
</ds:datastoreItem>
</file>

<file path=customXml/itemProps2.xml><?xml version="1.0" encoding="utf-8"?>
<ds:datastoreItem xmlns:ds="http://schemas.openxmlformats.org/officeDocument/2006/customXml" ds:itemID="{0B29437D-41D9-4C27-B623-DA537B32671E}">
  <ds:schemaRefs>
    <ds:schemaRef ds:uri="Microsoft.SharePoint.Taxonomy.ContentTypeSync"/>
  </ds:schemaRefs>
</ds:datastoreItem>
</file>

<file path=customXml/itemProps3.xml><?xml version="1.0" encoding="utf-8"?>
<ds:datastoreItem xmlns:ds="http://schemas.openxmlformats.org/officeDocument/2006/customXml" ds:itemID="{D68D4A4E-024B-4212-B82D-5D90C1A5B47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7be7644-ceb4-4b99-a982-54c24b0d5763"/>
    <ds:schemaRef ds:uri="f973b30c-1df3-4c2a-bca9-cf21b10eff93"/>
    <ds:schemaRef ds:uri="da2d9307-b2cc-4afe-9596-29bf38550d3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xml><?xml version="1.0" encoding="utf-8"?>
<ds:datastoreItem xmlns:ds="http://schemas.openxmlformats.org/officeDocument/2006/customXml" ds:itemID="{852C399B-0367-410E-8C4B-8240193EBC99}">
  <ds:schemaRefs>
    <ds:schemaRef ds:uri="http://schemas.microsoft.com/office/2006/metadata/properties"/>
    <ds:schemaRef ds:uri="http://schemas.microsoft.com/office/infopath/2007/PartnerControls"/>
    <ds:schemaRef ds:uri="27be7644-ceb4-4b99-a982-54c24b0d5763"/>
    <ds:schemaRef ds:uri="f973b30c-1df3-4c2a-bca9-cf21b10eff93"/>
    <ds:schemaRef ds:uri="da2d9307-b2cc-4afe-9596-29bf38550d3c"/>
  </ds:schemaRefs>
</ds:datastoreItem>
</file>

<file path=customXml/itemProps5.xml><?xml version="1.0" encoding="utf-8"?>
<ds:datastoreItem xmlns:ds="http://schemas.openxmlformats.org/officeDocument/2006/customXml" ds:itemID="{EE522693-8D09-4B82-804D-F8F7F21069C7}">
  <ds:schemaRefs>
    <ds:schemaRef ds:uri="http://schemas.microsoft.com/office/2006/metadata/customXsn"/>
  </ds:schemaRefs>
</ds:datastoreItem>
</file>

<file path=docProps/app.xml><?xml version="1.0" encoding="utf-8"?>
<Properties xmlns="http://schemas.openxmlformats.org/officeDocument/2006/extended-properties" xmlns:vt="http://schemas.openxmlformats.org/officeDocument/2006/docPropsVTypes">
  <Template>FIS 16x9 Presentation and Toolkit</Template>
  <TotalTime>8126</TotalTime>
  <Words>524</Words>
  <Application>Microsoft Office PowerPoint</Application>
  <PresentationFormat>On-screen Show (16:9)</PresentationFormat>
  <Paragraphs>71</Paragraphs>
  <Slides>13</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Arial</vt:lpstr>
      <vt:lpstr>Arial Black</vt:lpstr>
      <vt:lpstr>Calibri</vt:lpstr>
      <vt:lpstr>Lucida Grande</vt:lpstr>
      <vt:lpstr>Symbol</vt:lpstr>
      <vt:lpstr>FIS</vt:lpstr>
      <vt:lpstr>Tree monitoring application</vt:lpstr>
      <vt:lpstr>CONTENT</vt:lpstr>
      <vt:lpstr>PROBLEM STATEMENT</vt:lpstr>
      <vt:lpstr>Proposed Solution</vt:lpstr>
      <vt:lpstr>Project Roadmap</vt:lpstr>
      <vt:lpstr>Technology Stack</vt:lpstr>
      <vt:lpstr>The Architecture/ Workflow</vt:lpstr>
      <vt:lpstr>Reference Images</vt:lpstr>
      <vt:lpstr>Reference Images</vt:lpstr>
      <vt:lpstr>Future Enhancement</vt:lpstr>
      <vt:lpstr>Conclusions</vt:lpstr>
      <vt:lpstr>Thank You</vt:lpstr>
      <vt:lpstr>PowerPoint Presentation</vt:lpstr>
    </vt:vector>
  </TitlesOfParts>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FIS 16x9 Basic Template</dc:title>
  <dc:creator>FIS</dc:creator>
  <cp:lastModifiedBy>Parveen, Aliya</cp:lastModifiedBy>
  <cp:revision>122</cp:revision>
  <dcterms:created xsi:type="dcterms:W3CDTF">2017-09-27T06:18:52Z</dcterms:created>
  <dcterms:modified xsi:type="dcterms:W3CDTF">2021-06-18T14:28:15Z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hubDataClassification">
    <vt:lpwstr>120;#Internal Use|c3cad031-fee6-47a9-aad0-2ffea30ffed6</vt:lpwstr>
  </property>
  <property fmtid="{D5CDD505-2E9C-101B-9397-08002B2CF9AE}" pid="3" name="hubOfficialRecord">
    <vt:lpwstr>118;#Discretionary|be304623-379d-4a0b-8bdf-b30f264f5d0f</vt:lpwstr>
  </property>
  <property fmtid="{D5CDD505-2E9C-101B-9397-08002B2CF9AE}" pid="4" name="ContentCategory1">
    <vt:lpwstr>116;#General|df414748-05a1-4eef-b671-5b3efbbf31a9</vt:lpwstr>
  </property>
  <property fmtid="{D5CDD505-2E9C-101B-9397-08002B2CF9AE}" pid="5" name="ContentTypeId">
    <vt:lpwstr>0x010100B1AF7E0DF49F8B4998DFBA24D0E94F0400EF6AA88B9EC56046829175579DD56F62</vt:lpwstr>
  </property>
</Properties>
</file>